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64" r:id="rId4"/>
    <p:sldId id="258" r:id="rId5"/>
    <p:sldId id="259" r:id="rId6"/>
    <p:sldId id="260" r:id="rId7"/>
    <p:sldId id="265" r:id="rId8"/>
    <p:sldId id="263" r:id="rId9"/>
    <p:sldId id="262" r:id="rId10"/>
    <p:sldId id="266" r:id="rId11"/>
    <p:sldId id="261" r:id="rId12"/>
    <p:sldId id="267" r:id="rId1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368" autoAdjust="0"/>
    <p:restoredTop sz="94660"/>
  </p:normalViewPr>
  <p:slideViewPr>
    <p:cSldViewPr>
      <p:cViewPr varScale="1">
        <p:scale>
          <a:sx n="66" d="100"/>
          <a:sy n="66" d="100"/>
        </p:scale>
        <p:origin x="-1512"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Freeform 17"/>
          <p:cNvSpPr>
            <a:spLocks/>
          </p:cNvSpPr>
          <p:nvPr/>
        </p:nvSpPr>
        <p:spPr bwMode="gray">
          <a:xfrm>
            <a:off x="-9525" y="1447800"/>
            <a:ext cx="9164638" cy="3832225"/>
          </a:xfrm>
          <a:custGeom>
            <a:avLst/>
            <a:gdLst>
              <a:gd name="T0" fmla="*/ 2147483647 w 5773"/>
              <a:gd name="T1" fmla="*/ 2147483647 h 2414"/>
              <a:gd name="T2" fmla="*/ 2147483647 w 5773"/>
              <a:gd name="T3" fmla="*/ 2147483647 h 2414"/>
              <a:gd name="T4" fmla="*/ 2147483647 w 5773"/>
              <a:gd name="T5" fmla="*/ 2147483647 h 2414"/>
              <a:gd name="T6" fmla="*/ 2147483647 w 5773"/>
              <a:gd name="T7" fmla="*/ 2147483647 h 2414"/>
              <a:gd name="T8" fmla="*/ 2147483647 w 5773"/>
              <a:gd name="T9" fmla="*/ 2147483647 h 2414"/>
              <a:gd name="T10" fmla="*/ 2147483647 w 5773"/>
              <a:gd name="T11" fmla="*/ 2147483647 h 2414"/>
              <a:gd name="T12" fmla="*/ 2147483647 w 5773"/>
              <a:gd name="T13" fmla="*/ 2147483647 h 2414"/>
              <a:gd name="T14" fmla="*/ 2147483647 w 5773"/>
              <a:gd name="T15" fmla="*/ 2147483647 h 2414"/>
              <a:gd name="T16" fmla="*/ 2147483647 w 5773"/>
              <a:gd name="T17" fmla="*/ 2147483647 h 24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773" h="2414">
                <a:moveTo>
                  <a:pt x="12" y="124"/>
                </a:moveTo>
                <a:cubicBezTo>
                  <a:pt x="150" y="76"/>
                  <a:pt x="581" y="0"/>
                  <a:pt x="1381" y="12"/>
                </a:cubicBezTo>
                <a:cubicBezTo>
                  <a:pt x="2181" y="23"/>
                  <a:pt x="3370" y="437"/>
                  <a:pt x="4064" y="581"/>
                </a:cubicBezTo>
                <a:cubicBezTo>
                  <a:pt x="4758" y="725"/>
                  <a:pt x="5635" y="219"/>
                  <a:pt x="5773" y="118"/>
                </a:cubicBezTo>
                <a:lnTo>
                  <a:pt x="5766" y="2151"/>
                </a:lnTo>
                <a:cubicBezTo>
                  <a:pt x="4994" y="2407"/>
                  <a:pt x="4326" y="2311"/>
                  <a:pt x="3966" y="2263"/>
                </a:cubicBezTo>
                <a:cubicBezTo>
                  <a:pt x="3606" y="2215"/>
                  <a:pt x="2715" y="1873"/>
                  <a:pt x="1963" y="1897"/>
                </a:cubicBezTo>
                <a:cubicBezTo>
                  <a:pt x="1305" y="1893"/>
                  <a:pt x="0" y="2402"/>
                  <a:pt x="6" y="2407"/>
                </a:cubicBezTo>
                <a:cubicBezTo>
                  <a:pt x="12" y="2414"/>
                  <a:pt x="12" y="568"/>
                  <a:pt x="12" y="124"/>
                </a:cubicBezTo>
                <a:close/>
              </a:path>
            </a:pathLst>
          </a:custGeom>
          <a:solidFill>
            <a:schemeClr val="accent1">
              <a:alpha val="41176"/>
            </a:scheme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 name="Freeform 18"/>
          <p:cNvSpPr>
            <a:spLocks/>
          </p:cNvSpPr>
          <p:nvPr/>
        </p:nvSpPr>
        <p:spPr bwMode="gray">
          <a:xfrm>
            <a:off x="-9525" y="1730375"/>
            <a:ext cx="9150350" cy="3265488"/>
          </a:xfrm>
          <a:custGeom>
            <a:avLst/>
            <a:gdLst>
              <a:gd name="T0" fmla="*/ 2147483647 w 5764"/>
              <a:gd name="T1" fmla="*/ 2147483647 h 2057"/>
              <a:gd name="T2" fmla="*/ 2147483647 w 5764"/>
              <a:gd name="T3" fmla="*/ 2147483647 h 2057"/>
              <a:gd name="T4" fmla="*/ 2147483647 w 5764"/>
              <a:gd name="T5" fmla="*/ 2147483647 h 2057"/>
              <a:gd name="T6" fmla="*/ 2147483647 w 5764"/>
              <a:gd name="T7" fmla="*/ 2147483647 h 2057"/>
              <a:gd name="T8" fmla="*/ 2147483647 w 5764"/>
              <a:gd name="T9" fmla="*/ 2147483647 h 2057"/>
              <a:gd name="T10" fmla="*/ 2147483647 w 5764"/>
              <a:gd name="T11" fmla="*/ 2147483647 h 2057"/>
              <a:gd name="T12" fmla="*/ 2147483647 w 5764"/>
              <a:gd name="T13" fmla="*/ 2147483647 h 2057"/>
              <a:gd name="T14" fmla="*/ 2147483647 w 5764"/>
              <a:gd name="T15" fmla="*/ 2147483647 h 2057"/>
              <a:gd name="T16" fmla="*/ 2147483647 w 5764"/>
              <a:gd name="T17" fmla="*/ 2147483647 h 20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764" h="2057">
                <a:moveTo>
                  <a:pt x="6" y="272"/>
                </a:moveTo>
                <a:cubicBezTo>
                  <a:pt x="144" y="233"/>
                  <a:pt x="656" y="0"/>
                  <a:pt x="1453" y="10"/>
                </a:cubicBezTo>
                <a:cubicBezTo>
                  <a:pt x="2250" y="20"/>
                  <a:pt x="3475" y="403"/>
                  <a:pt x="4182" y="482"/>
                </a:cubicBezTo>
                <a:cubicBezTo>
                  <a:pt x="4890" y="561"/>
                  <a:pt x="5626" y="237"/>
                  <a:pt x="5764" y="154"/>
                </a:cubicBezTo>
                <a:lnTo>
                  <a:pt x="5764" y="1806"/>
                </a:lnTo>
                <a:cubicBezTo>
                  <a:pt x="4919" y="2052"/>
                  <a:pt x="4485" y="2057"/>
                  <a:pt x="4005" y="1994"/>
                </a:cubicBezTo>
                <a:cubicBezTo>
                  <a:pt x="3526" y="1929"/>
                  <a:pt x="2640" y="1502"/>
                  <a:pt x="1891" y="1522"/>
                </a:cubicBezTo>
                <a:cubicBezTo>
                  <a:pt x="1234" y="1519"/>
                  <a:pt x="0" y="1962"/>
                  <a:pt x="6" y="1967"/>
                </a:cubicBezTo>
                <a:cubicBezTo>
                  <a:pt x="12" y="1972"/>
                  <a:pt x="6" y="641"/>
                  <a:pt x="6" y="272"/>
                </a:cubicBezTo>
                <a:close/>
              </a:path>
            </a:pathLst>
          </a:cu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pic>
        <p:nvPicPr>
          <p:cNvPr id="6" name="Picture 28" descr="学校图标"/>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304800"/>
            <a:ext cx="35845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4" name="Rectangle 2"/>
          <p:cNvSpPr>
            <a:spLocks noGrp="1" noChangeArrowheads="1"/>
          </p:cNvSpPr>
          <p:nvPr>
            <p:ph type="ctrTitle"/>
          </p:nvPr>
        </p:nvSpPr>
        <p:spPr>
          <a:xfrm>
            <a:off x="1143000" y="2590800"/>
            <a:ext cx="7086600" cy="1012825"/>
          </a:xfrm>
          <a:effectLst>
            <a:outerShdw dist="53882" dir="2700000" algn="ctr" rotWithShape="0">
              <a:schemeClr val="tx1"/>
            </a:outerShdw>
          </a:effectLst>
        </p:spPr>
        <p:txBody>
          <a:bodyPr/>
          <a:lstStyle>
            <a:lvl1pPr>
              <a:defRPr sz="4800"/>
            </a:lvl1pPr>
          </a:lstStyle>
          <a:p>
            <a:pPr lvl="0"/>
            <a:r>
              <a:rPr lang="zh-CN" altLang="en-US" noProof="0" smtClean="0"/>
              <a:t>单击此处编辑母版标题样式</a:t>
            </a:r>
            <a:endParaRPr lang="en-US" altLang="zh-CN" noProof="0" smtClean="0"/>
          </a:p>
        </p:txBody>
      </p:sp>
      <p:sp>
        <p:nvSpPr>
          <p:cNvPr id="3075" name="Rectangle 3"/>
          <p:cNvSpPr>
            <a:spLocks noGrp="1" noChangeArrowheads="1"/>
          </p:cNvSpPr>
          <p:nvPr>
            <p:ph type="subTitle" idx="1"/>
          </p:nvPr>
        </p:nvSpPr>
        <p:spPr bwMode="white">
          <a:xfrm>
            <a:off x="1295400" y="3581400"/>
            <a:ext cx="6705600" cy="381000"/>
          </a:xfrm>
        </p:spPr>
        <p:txBody>
          <a:bodyPr/>
          <a:lstStyle>
            <a:lvl1pPr marL="0" indent="0" algn="ctr">
              <a:buFont typeface="Wingdings" pitchFamily="2" charset="2"/>
              <a:buNone/>
              <a:defRPr sz="2000"/>
            </a:lvl1pPr>
          </a:lstStyle>
          <a:p>
            <a:pPr lvl="0"/>
            <a:r>
              <a:rPr lang="zh-CN" altLang="en-US" noProof="0" smtClean="0"/>
              <a:t>单击此处编辑母版副标题样式</a:t>
            </a:r>
            <a:endParaRPr lang="en-US" altLang="zh-CN" noProof="0" smtClean="0"/>
          </a:p>
        </p:txBody>
      </p:sp>
      <p:sp>
        <p:nvSpPr>
          <p:cNvPr id="7" name="Rectangle 4"/>
          <p:cNvSpPr>
            <a:spLocks noGrp="1" noChangeArrowheads="1"/>
          </p:cNvSpPr>
          <p:nvPr>
            <p:ph type="dt" sz="half" idx="10"/>
          </p:nvPr>
        </p:nvSpPr>
        <p:spPr>
          <a:xfrm>
            <a:off x="457200" y="6477000"/>
            <a:ext cx="2133600" cy="244475"/>
          </a:xfrm>
        </p:spPr>
        <p:txBody>
          <a:bodyPr/>
          <a:lstStyle>
            <a:lvl1pPr>
              <a:defRPr sz="1200"/>
            </a:lvl1pPr>
          </a:lstStyle>
          <a:p>
            <a:fld id="{A5C57063-2BE1-4FBC-B543-31DDE028E8E3}" type="datetimeFigureOut">
              <a:rPr lang="zh-CN" altLang="en-US" smtClean="0"/>
              <a:t>2014-11-15</a:t>
            </a:fld>
            <a:endParaRPr lang="zh-CN" altLang="en-US"/>
          </a:p>
        </p:txBody>
      </p:sp>
      <p:sp>
        <p:nvSpPr>
          <p:cNvPr id="8" name="Rectangle 5"/>
          <p:cNvSpPr>
            <a:spLocks noGrp="1" noChangeArrowheads="1"/>
          </p:cNvSpPr>
          <p:nvPr>
            <p:ph type="ftr" sz="quarter" idx="11"/>
          </p:nvPr>
        </p:nvSpPr>
        <p:spPr>
          <a:xfrm>
            <a:off x="3124200" y="6477000"/>
            <a:ext cx="2895600" cy="244475"/>
          </a:xfrm>
        </p:spPr>
        <p:txBody>
          <a:bodyPr/>
          <a:lstStyle>
            <a:lvl1pPr>
              <a:defRPr sz="1200"/>
            </a:lvl1pPr>
          </a:lstStyle>
          <a:p>
            <a:endParaRPr lang="zh-CN" altLang="en-US"/>
          </a:p>
        </p:txBody>
      </p:sp>
      <p:sp>
        <p:nvSpPr>
          <p:cNvPr id="9" name="Rectangle 6"/>
          <p:cNvSpPr>
            <a:spLocks noGrp="1" noChangeArrowheads="1"/>
          </p:cNvSpPr>
          <p:nvPr>
            <p:ph type="sldNum" sz="quarter" idx="12"/>
          </p:nvPr>
        </p:nvSpPr>
        <p:spPr>
          <a:xfrm>
            <a:off x="6553200" y="6477000"/>
            <a:ext cx="2133600" cy="244475"/>
          </a:xfrm>
        </p:spPr>
        <p:txBody>
          <a:bodyPr/>
          <a:lstStyle>
            <a:lvl1pPr>
              <a:defRPr sz="1200"/>
            </a:lvl1pPr>
          </a:lstStyle>
          <a:p>
            <a:fld id="{BD777482-8930-418C-BAD3-EEDA1F54D83E}" type="slidenum">
              <a:rPr lang="zh-CN" altLang="en-US" smtClean="0"/>
              <a:t>‹#›</a:t>
            </a:fld>
            <a:endParaRPr lang="zh-CN" altLang="en-US"/>
          </a:p>
        </p:txBody>
      </p:sp>
    </p:spTree>
    <p:extLst>
      <p:ext uri="{BB962C8B-B14F-4D97-AF65-F5344CB8AC3E}">
        <p14:creationId xmlns:p14="http://schemas.microsoft.com/office/powerpoint/2010/main" val="17082135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fld id="{A5C57063-2BE1-4FBC-B543-31DDE028E8E3}" type="datetimeFigureOut">
              <a:rPr lang="zh-CN" altLang="en-US" smtClean="0"/>
              <a:t>2014-11-15</a:t>
            </a:fld>
            <a:endParaRPr lang="zh-CN" altLang="en-US"/>
          </a:p>
        </p:txBody>
      </p:sp>
      <p:sp>
        <p:nvSpPr>
          <p:cNvPr id="5" name="Rectangle 5"/>
          <p:cNvSpPr>
            <a:spLocks noGrp="1" noChangeArrowheads="1"/>
          </p:cNvSpPr>
          <p:nvPr>
            <p:ph type="ftr" sz="quarter" idx="11"/>
          </p:nvPr>
        </p:nvSpPr>
        <p:spPr>
          <a:ln/>
        </p:spPr>
        <p:txBody>
          <a:bodyPr/>
          <a:lstStyle>
            <a:lvl1pPr>
              <a:defRPr/>
            </a:lvl1pPr>
          </a:lstStyle>
          <a:p>
            <a:endParaRPr lang="zh-CN" altLang="en-US"/>
          </a:p>
        </p:txBody>
      </p:sp>
      <p:sp>
        <p:nvSpPr>
          <p:cNvPr id="6" name="Rectangle 6"/>
          <p:cNvSpPr>
            <a:spLocks noGrp="1" noChangeArrowheads="1"/>
          </p:cNvSpPr>
          <p:nvPr>
            <p:ph type="sldNum" sz="quarter" idx="12"/>
          </p:nvPr>
        </p:nvSpPr>
        <p:spPr>
          <a:ln/>
        </p:spPr>
        <p:txBody>
          <a:bodyPr/>
          <a:lstStyle>
            <a:lvl1pPr>
              <a:defRPr/>
            </a:lvl1pPr>
          </a:lstStyle>
          <a:p>
            <a:fld id="{BD777482-8930-418C-BAD3-EEDA1F54D83E}" type="slidenum">
              <a:rPr lang="zh-CN" altLang="en-US" smtClean="0"/>
              <a:t>‹#›</a:t>
            </a:fld>
            <a:endParaRPr lang="zh-CN" altLang="en-US"/>
          </a:p>
        </p:txBody>
      </p:sp>
    </p:spTree>
    <p:extLst>
      <p:ext uri="{BB962C8B-B14F-4D97-AF65-F5344CB8AC3E}">
        <p14:creationId xmlns:p14="http://schemas.microsoft.com/office/powerpoint/2010/main" val="29380874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685800"/>
            <a:ext cx="2057400" cy="56388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685800"/>
            <a:ext cx="6019800" cy="56388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fld id="{A5C57063-2BE1-4FBC-B543-31DDE028E8E3}" type="datetimeFigureOut">
              <a:rPr lang="zh-CN" altLang="en-US" smtClean="0"/>
              <a:t>2014-11-15</a:t>
            </a:fld>
            <a:endParaRPr lang="zh-CN" altLang="en-US"/>
          </a:p>
        </p:txBody>
      </p:sp>
      <p:sp>
        <p:nvSpPr>
          <p:cNvPr id="5" name="Rectangle 5"/>
          <p:cNvSpPr>
            <a:spLocks noGrp="1" noChangeArrowheads="1"/>
          </p:cNvSpPr>
          <p:nvPr>
            <p:ph type="ftr" sz="quarter" idx="11"/>
          </p:nvPr>
        </p:nvSpPr>
        <p:spPr>
          <a:ln/>
        </p:spPr>
        <p:txBody>
          <a:bodyPr/>
          <a:lstStyle>
            <a:lvl1pPr>
              <a:defRPr/>
            </a:lvl1pPr>
          </a:lstStyle>
          <a:p>
            <a:endParaRPr lang="zh-CN" altLang="en-US"/>
          </a:p>
        </p:txBody>
      </p:sp>
      <p:sp>
        <p:nvSpPr>
          <p:cNvPr id="6" name="Rectangle 6"/>
          <p:cNvSpPr>
            <a:spLocks noGrp="1" noChangeArrowheads="1"/>
          </p:cNvSpPr>
          <p:nvPr>
            <p:ph type="sldNum" sz="quarter" idx="12"/>
          </p:nvPr>
        </p:nvSpPr>
        <p:spPr>
          <a:ln/>
        </p:spPr>
        <p:txBody>
          <a:bodyPr/>
          <a:lstStyle>
            <a:lvl1pPr>
              <a:defRPr/>
            </a:lvl1pPr>
          </a:lstStyle>
          <a:p>
            <a:fld id="{BD777482-8930-418C-BAD3-EEDA1F54D83E}" type="slidenum">
              <a:rPr lang="zh-CN" altLang="en-US" smtClean="0"/>
              <a:t>‹#›</a:t>
            </a:fld>
            <a:endParaRPr lang="zh-CN" altLang="en-US"/>
          </a:p>
        </p:txBody>
      </p:sp>
    </p:spTree>
    <p:extLst>
      <p:ext uri="{BB962C8B-B14F-4D97-AF65-F5344CB8AC3E}">
        <p14:creationId xmlns:p14="http://schemas.microsoft.com/office/powerpoint/2010/main" val="11283594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fld id="{A5C57063-2BE1-4FBC-B543-31DDE028E8E3}" type="datetimeFigureOut">
              <a:rPr lang="zh-CN" altLang="en-US" smtClean="0"/>
              <a:t>2014-11-15</a:t>
            </a:fld>
            <a:endParaRPr lang="zh-CN" altLang="en-US"/>
          </a:p>
        </p:txBody>
      </p:sp>
      <p:sp>
        <p:nvSpPr>
          <p:cNvPr id="5" name="Rectangle 5"/>
          <p:cNvSpPr>
            <a:spLocks noGrp="1" noChangeArrowheads="1"/>
          </p:cNvSpPr>
          <p:nvPr>
            <p:ph type="ftr" sz="quarter" idx="11"/>
          </p:nvPr>
        </p:nvSpPr>
        <p:spPr>
          <a:ln/>
        </p:spPr>
        <p:txBody>
          <a:bodyPr/>
          <a:lstStyle>
            <a:lvl1pPr>
              <a:defRPr/>
            </a:lvl1pPr>
          </a:lstStyle>
          <a:p>
            <a:endParaRPr lang="zh-CN" altLang="en-US"/>
          </a:p>
        </p:txBody>
      </p:sp>
      <p:sp>
        <p:nvSpPr>
          <p:cNvPr id="6" name="Rectangle 6"/>
          <p:cNvSpPr>
            <a:spLocks noGrp="1" noChangeArrowheads="1"/>
          </p:cNvSpPr>
          <p:nvPr>
            <p:ph type="sldNum" sz="quarter" idx="12"/>
          </p:nvPr>
        </p:nvSpPr>
        <p:spPr>
          <a:ln/>
        </p:spPr>
        <p:txBody>
          <a:bodyPr/>
          <a:lstStyle>
            <a:lvl1pPr>
              <a:defRPr/>
            </a:lvl1pPr>
          </a:lstStyle>
          <a:p>
            <a:fld id="{BD777482-8930-418C-BAD3-EEDA1F54D83E}" type="slidenum">
              <a:rPr lang="zh-CN" altLang="en-US" smtClean="0"/>
              <a:t>‹#›</a:t>
            </a:fld>
            <a:endParaRPr lang="zh-CN" altLang="en-US"/>
          </a:p>
        </p:txBody>
      </p:sp>
    </p:spTree>
    <p:extLst>
      <p:ext uri="{BB962C8B-B14F-4D97-AF65-F5344CB8AC3E}">
        <p14:creationId xmlns:p14="http://schemas.microsoft.com/office/powerpoint/2010/main" val="33259534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fld id="{A5C57063-2BE1-4FBC-B543-31DDE028E8E3}" type="datetimeFigureOut">
              <a:rPr lang="zh-CN" altLang="en-US" smtClean="0"/>
              <a:t>2014-11-15</a:t>
            </a:fld>
            <a:endParaRPr lang="zh-CN" altLang="en-US"/>
          </a:p>
        </p:txBody>
      </p:sp>
      <p:sp>
        <p:nvSpPr>
          <p:cNvPr id="5" name="Rectangle 5"/>
          <p:cNvSpPr>
            <a:spLocks noGrp="1" noChangeArrowheads="1"/>
          </p:cNvSpPr>
          <p:nvPr>
            <p:ph type="ftr" sz="quarter" idx="11"/>
          </p:nvPr>
        </p:nvSpPr>
        <p:spPr>
          <a:ln/>
        </p:spPr>
        <p:txBody>
          <a:bodyPr/>
          <a:lstStyle>
            <a:lvl1pPr>
              <a:defRPr/>
            </a:lvl1pPr>
          </a:lstStyle>
          <a:p>
            <a:endParaRPr lang="zh-CN" altLang="en-US"/>
          </a:p>
        </p:txBody>
      </p:sp>
      <p:sp>
        <p:nvSpPr>
          <p:cNvPr id="6" name="Rectangle 6"/>
          <p:cNvSpPr>
            <a:spLocks noGrp="1" noChangeArrowheads="1"/>
          </p:cNvSpPr>
          <p:nvPr>
            <p:ph type="sldNum" sz="quarter" idx="12"/>
          </p:nvPr>
        </p:nvSpPr>
        <p:spPr>
          <a:ln/>
        </p:spPr>
        <p:txBody>
          <a:bodyPr/>
          <a:lstStyle>
            <a:lvl1pPr>
              <a:defRPr/>
            </a:lvl1pPr>
          </a:lstStyle>
          <a:p>
            <a:fld id="{BD777482-8930-418C-BAD3-EEDA1F54D83E}" type="slidenum">
              <a:rPr lang="zh-CN" altLang="en-US" smtClean="0"/>
              <a:t>‹#›</a:t>
            </a:fld>
            <a:endParaRPr lang="zh-CN" altLang="en-US"/>
          </a:p>
        </p:txBody>
      </p:sp>
    </p:spTree>
    <p:extLst>
      <p:ext uri="{BB962C8B-B14F-4D97-AF65-F5344CB8AC3E}">
        <p14:creationId xmlns:p14="http://schemas.microsoft.com/office/powerpoint/2010/main" val="22485555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8288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8288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fld id="{A5C57063-2BE1-4FBC-B543-31DDE028E8E3}" type="datetimeFigureOut">
              <a:rPr lang="zh-CN" altLang="en-US" smtClean="0"/>
              <a:t>2014-11-15</a:t>
            </a:fld>
            <a:endParaRPr lang="zh-CN" altLang="en-US"/>
          </a:p>
        </p:txBody>
      </p:sp>
      <p:sp>
        <p:nvSpPr>
          <p:cNvPr id="6" name="Rectangle 5"/>
          <p:cNvSpPr>
            <a:spLocks noGrp="1" noChangeArrowheads="1"/>
          </p:cNvSpPr>
          <p:nvPr>
            <p:ph type="ftr" sz="quarter" idx="11"/>
          </p:nvPr>
        </p:nvSpPr>
        <p:spPr>
          <a:ln/>
        </p:spPr>
        <p:txBody>
          <a:bodyPr/>
          <a:lstStyle>
            <a:lvl1pPr>
              <a:defRPr/>
            </a:lvl1pPr>
          </a:lstStyle>
          <a:p>
            <a:endParaRPr lang="zh-CN" altLang="en-US"/>
          </a:p>
        </p:txBody>
      </p:sp>
      <p:sp>
        <p:nvSpPr>
          <p:cNvPr id="7" name="Rectangle 6"/>
          <p:cNvSpPr>
            <a:spLocks noGrp="1" noChangeArrowheads="1"/>
          </p:cNvSpPr>
          <p:nvPr>
            <p:ph type="sldNum" sz="quarter" idx="12"/>
          </p:nvPr>
        </p:nvSpPr>
        <p:spPr>
          <a:ln/>
        </p:spPr>
        <p:txBody>
          <a:bodyPr/>
          <a:lstStyle>
            <a:lvl1pPr>
              <a:defRPr/>
            </a:lvl1pPr>
          </a:lstStyle>
          <a:p>
            <a:fld id="{BD777482-8930-418C-BAD3-EEDA1F54D83E}" type="slidenum">
              <a:rPr lang="zh-CN" altLang="en-US" smtClean="0"/>
              <a:t>‹#›</a:t>
            </a:fld>
            <a:endParaRPr lang="zh-CN" altLang="en-US"/>
          </a:p>
        </p:txBody>
      </p:sp>
    </p:spTree>
    <p:extLst>
      <p:ext uri="{BB962C8B-B14F-4D97-AF65-F5344CB8AC3E}">
        <p14:creationId xmlns:p14="http://schemas.microsoft.com/office/powerpoint/2010/main" val="36725837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fld id="{A5C57063-2BE1-4FBC-B543-31DDE028E8E3}" type="datetimeFigureOut">
              <a:rPr lang="zh-CN" altLang="en-US" smtClean="0"/>
              <a:t>2014-11-15</a:t>
            </a:fld>
            <a:endParaRPr lang="zh-CN" altLang="en-US"/>
          </a:p>
        </p:txBody>
      </p:sp>
      <p:sp>
        <p:nvSpPr>
          <p:cNvPr id="8" name="Rectangle 5"/>
          <p:cNvSpPr>
            <a:spLocks noGrp="1" noChangeArrowheads="1"/>
          </p:cNvSpPr>
          <p:nvPr>
            <p:ph type="ftr" sz="quarter" idx="11"/>
          </p:nvPr>
        </p:nvSpPr>
        <p:spPr>
          <a:ln/>
        </p:spPr>
        <p:txBody>
          <a:bodyPr/>
          <a:lstStyle>
            <a:lvl1pPr>
              <a:defRPr/>
            </a:lvl1pPr>
          </a:lstStyle>
          <a:p>
            <a:endParaRPr lang="zh-CN" altLang="en-US"/>
          </a:p>
        </p:txBody>
      </p:sp>
      <p:sp>
        <p:nvSpPr>
          <p:cNvPr id="9" name="Rectangle 6"/>
          <p:cNvSpPr>
            <a:spLocks noGrp="1" noChangeArrowheads="1"/>
          </p:cNvSpPr>
          <p:nvPr>
            <p:ph type="sldNum" sz="quarter" idx="12"/>
          </p:nvPr>
        </p:nvSpPr>
        <p:spPr>
          <a:ln/>
        </p:spPr>
        <p:txBody>
          <a:bodyPr/>
          <a:lstStyle>
            <a:lvl1pPr>
              <a:defRPr/>
            </a:lvl1pPr>
          </a:lstStyle>
          <a:p>
            <a:fld id="{BD777482-8930-418C-BAD3-EEDA1F54D83E}" type="slidenum">
              <a:rPr lang="zh-CN" altLang="en-US" smtClean="0"/>
              <a:t>‹#›</a:t>
            </a:fld>
            <a:endParaRPr lang="zh-CN" altLang="en-US"/>
          </a:p>
        </p:txBody>
      </p:sp>
    </p:spTree>
    <p:extLst>
      <p:ext uri="{BB962C8B-B14F-4D97-AF65-F5344CB8AC3E}">
        <p14:creationId xmlns:p14="http://schemas.microsoft.com/office/powerpoint/2010/main" val="36261360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fld id="{A5C57063-2BE1-4FBC-B543-31DDE028E8E3}" type="datetimeFigureOut">
              <a:rPr lang="zh-CN" altLang="en-US" smtClean="0"/>
              <a:t>2014-11-15</a:t>
            </a:fld>
            <a:endParaRPr lang="zh-CN" altLang="en-US"/>
          </a:p>
        </p:txBody>
      </p:sp>
      <p:sp>
        <p:nvSpPr>
          <p:cNvPr id="4" name="Rectangle 5"/>
          <p:cNvSpPr>
            <a:spLocks noGrp="1" noChangeArrowheads="1"/>
          </p:cNvSpPr>
          <p:nvPr>
            <p:ph type="ftr" sz="quarter" idx="11"/>
          </p:nvPr>
        </p:nvSpPr>
        <p:spPr>
          <a:ln/>
        </p:spPr>
        <p:txBody>
          <a:bodyPr/>
          <a:lstStyle>
            <a:lvl1pPr>
              <a:defRPr/>
            </a:lvl1pPr>
          </a:lstStyle>
          <a:p>
            <a:endParaRPr lang="zh-CN" altLang="en-US"/>
          </a:p>
        </p:txBody>
      </p:sp>
      <p:sp>
        <p:nvSpPr>
          <p:cNvPr id="5" name="Rectangle 6"/>
          <p:cNvSpPr>
            <a:spLocks noGrp="1" noChangeArrowheads="1"/>
          </p:cNvSpPr>
          <p:nvPr>
            <p:ph type="sldNum" sz="quarter" idx="12"/>
          </p:nvPr>
        </p:nvSpPr>
        <p:spPr>
          <a:ln/>
        </p:spPr>
        <p:txBody>
          <a:bodyPr/>
          <a:lstStyle>
            <a:lvl1pPr>
              <a:defRPr/>
            </a:lvl1pPr>
          </a:lstStyle>
          <a:p>
            <a:fld id="{BD777482-8930-418C-BAD3-EEDA1F54D83E}" type="slidenum">
              <a:rPr lang="zh-CN" altLang="en-US" smtClean="0"/>
              <a:t>‹#›</a:t>
            </a:fld>
            <a:endParaRPr lang="zh-CN" altLang="en-US"/>
          </a:p>
        </p:txBody>
      </p:sp>
    </p:spTree>
    <p:extLst>
      <p:ext uri="{BB962C8B-B14F-4D97-AF65-F5344CB8AC3E}">
        <p14:creationId xmlns:p14="http://schemas.microsoft.com/office/powerpoint/2010/main" val="41216438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fld id="{A5C57063-2BE1-4FBC-B543-31DDE028E8E3}" type="datetimeFigureOut">
              <a:rPr lang="zh-CN" altLang="en-US" smtClean="0"/>
              <a:t>2014-11-15</a:t>
            </a:fld>
            <a:endParaRPr lang="zh-CN" altLang="en-US"/>
          </a:p>
        </p:txBody>
      </p:sp>
      <p:sp>
        <p:nvSpPr>
          <p:cNvPr id="3" name="Rectangle 5"/>
          <p:cNvSpPr>
            <a:spLocks noGrp="1" noChangeArrowheads="1"/>
          </p:cNvSpPr>
          <p:nvPr>
            <p:ph type="ftr" sz="quarter" idx="11"/>
          </p:nvPr>
        </p:nvSpPr>
        <p:spPr>
          <a:ln/>
        </p:spPr>
        <p:txBody>
          <a:bodyPr/>
          <a:lstStyle>
            <a:lvl1pPr>
              <a:defRPr/>
            </a:lvl1pPr>
          </a:lstStyle>
          <a:p>
            <a:endParaRPr lang="zh-CN" altLang="en-US"/>
          </a:p>
        </p:txBody>
      </p:sp>
      <p:sp>
        <p:nvSpPr>
          <p:cNvPr id="4" name="Rectangle 6"/>
          <p:cNvSpPr>
            <a:spLocks noGrp="1" noChangeArrowheads="1"/>
          </p:cNvSpPr>
          <p:nvPr>
            <p:ph type="sldNum" sz="quarter" idx="12"/>
          </p:nvPr>
        </p:nvSpPr>
        <p:spPr>
          <a:ln/>
        </p:spPr>
        <p:txBody>
          <a:bodyPr/>
          <a:lstStyle>
            <a:lvl1pPr>
              <a:defRPr/>
            </a:lvl1pPr>
          </a:lstStyle>
          <a:p>
            <a:fld id="{BD777482-8930-418C-BAD3-EEDA1F54D83E}" type="slidenum">
              <a:rPr lang="zh-CN" altLang="en-US" smtClean="0"/>
              <a:t>‹#›</a:t>
            </a:fld>
            <a:endParaRPr lang="zh-CN" altLang="en-US"/>
          </a:p>
        </p:txBody>
      </p:sp>
    </p:spTree>
    <p:extLst>
      <p:ext uri="{BB962C8B-B14F-4D97-AF65-F5344CB8AC3E}">
        <p14:creationId xmlns:p14="http://schemas.microsoft.com/office/powerpoint/2010/main" val="18108328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fld id="{A5C57063-2BE1-4FBC-B543-31DDE028E8E3}" type="datetimeFigureOut">
              <a:rPr lang="zh-CN" altLang="en-US" smtClean="0"/>
              <a:t>2014-11-15</a:t>
            </a:fld>
            <a:endParaRPr lang="zh-CN" altLang="en-US"/>
          </a:p>
        </p:txBody>
      </p:sp>
      <p:sp>
        <p:nvSpPr>
          <p:cNvPr id="6" name="Rectangle 5"/>
          <p:cNvSpPr>
            <a:spLocks noGrp="1" noChangeArrowheads="1"/>
          </p:cNvSpPr>
          <p:nvPr>
            <p:ph type="ftr" sz="quarter" idx="11"/>
          </p:nvPr>
        </p:nvSpPr>
        <p:spPr>
          <a:ln/>
        </p:spPr>
        <p:txBody>
          <a:bodyPr/>
          <a:lstStyle>
            <a:lvl1pPr>
              <a:defRPr/>
            </a:lvl1pPr>
          </a:lstStyle>
          <a:p>
            <a:endParaRPr lang="zh-CN" altLang="en-US"/>
          </a:p>
        </p:txBody>
      </p:sp>
      <p:sp>
        <p:nvSpPr>
          <p:cNvPr id="7" name="Rectangle 6"/>
          <p:cNvSpPr>
            <a:spLocks noGrp="1" noChangeArrowheads="1"/>
          </p:cNvSpPr>
          <p:nvPr>
            <p:ph type="sldNum" sz="quarter" idx="12"/>
          </p:nvPr>
        </p:nvSpPr>
        <p:spPr>
          <a:ln/>
        </p:spPr>
        <p:txBody>
          <a:bodyPr/>
          <a:lstStyle>
            <a:lvl1pPr>
              <a:defRPr/>
            </a:lvl1pPr>
          </a:lstStyle>
          <a:p>
            <a:fld id="{BD777482-8930-418C-BAD3-EEDA1F54D83E}" type="slidenum">
              <a:rPr lang="zh-CN" altLang="en-US" smtClean="0"/>
              <a:t>‹#›</a:t>
            </a:fld>
            <a:endParaRPr lang="zh-CN" altLang="en-US"/>
          </a:p>
        </p:txBody>
      </p:sp>
    </p:spTree>
    <p:extLst>
      <p:ext uri="{BB962C8B-B14F-4D97-AF65-F5344CB8AC3E}">
        <p14:creationId xmlns:p14="http://schemas.microsoft.com/office/powerpoint/2010/main" val="29396130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fld id="{A5C57063-2BE1-4FBC-B543-31DDE028E8E3}" type="datetimeFigureOut">
              <a:rPr lang="zh-CN" altLang="en-US" smtClean="0"/>
              <a:t>2014-11-15</a:t>
            </a:fld>
            <a:endParaRPr lang="zh-CN" altLang="en-US"/>
          </a:p>
        </p:txBody>
      </p:sp>
      <p:sp>
        <p:nvSpPr>
          <p:cNvPr id="6" name="Rectangle 5"/>
          <p:cNvSpPr>
            <a:spLocks noGrp="1" noChangeArrowheads="1"/>
          </p:cNvSpPr>
          <p:nvPr>
            <p:ph type="ftr" sz="quarter" idx="11"/>
          </p:nvPr>
        </p:nvSpPr>
        <p:spPr>
          <a:ln/>
        </p:spPr>
        <p:txBody>
          <a:bodyPr/>
          <a:lstStyle>
            <a:lvl1pPr>
              <a:defRPr/>
            </a:lvl1pPr>
          </a:lstStyle>
          <a:p>
            <a:endParaRPr lang="zh-CN" altLang="en-US"/>
          </a:p>
        </p:txBody>
      </p:sp>
      <p:sp>
        <p:nvSpPr>
          <p:cNvPr id="7" name="Rectangle 6"/>
          <p:cNvSpPr>
            <a:spLocks noGrp="1" noChangeArrowheads="1"/>
          </p:cNvSpPr>
          <p:nvPr>
            <p:ph type="sldNum" sz="quarter" idx="12"/>
          </p:nvPr>
        </p:nvSpPr>
        <p:spPr>
          <a:ln/>
        </p:spPr>
        <p:txBody>
          <a:bodyPr/>
          <a:lstStyle>
            <a:lvl1pPr>
              <a:defRPr/>
            </a:lvl1pPr>
          </a:lstStyle>
          <a:p>
            <a:fld id="{BD777482-8930-418C-BAD3-EEDA1F54D83E}" type="slidenum">
              <a:rPr lang="zh-CN" altLang="en-US" smtClean="0"/>
              <a:t>‹#›</a:t>
            </a:fld>
            <a:endParaRPr lang="zh-CN" altLang="en-US"/>
          </a:p>
        </p:txBody>
      </p:sp>
    </p:spTree>
    <p:extLst>
      <p:ext uri="{BB962C8B-B14F-4D97-AF65-F5344CB8AC3E}">
        <p14:creationId xmlns:p14="http://schemas.microsoft.com/office/powerpoint/2010/main" val="38320612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vmlDrawing" Target="../drawings/vmlDrawing1.v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oleObject" Target="../embeddings/oleObject1.bin"/></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1026" name="Object 27"/>
          <p:cNvGraphicFramePr>
            <a:graphicFrameLocks noChangeAspect="1"/>
          </p:cNvGraphicFramePr>
          <p:nvPr/>
        </p:nvGraphicFramePr>
        <p:xfrm>
          <a:off x="0" y="0"/>
          <a:ext cx="9144000" cy="1200150"/>
        </p:xfrm>
        <a:graphic>
          <a:graphicData uri="http://schemas.openxmlformats.org/presentationml/2006/ole">
            <mc:AlternateContent xmlns:mc="http://schemas.openxmlformats.org/markup-compatibility/2006">
              <mc:Choice xmlns:v="urn:schemas-microsoft-com:vml" Requires="v">
                <p:oleObj spid="_x0000_s1033" name="Image" r:id="rId14" imgW="9561905" imgH="1600000" progId="Photoshop.Image.6">
                  <p:embed/>
                </p:oleObj>
              </mc:Choice>
              <mc:Fallback>
                <p:oleObj name="Image" r:id="rId14" imgW="9561905" imgH="1600000" progId="Photoshop.Image.6">
                  <p:embed/>
                  <p:pic>
                    <p:nvPicPr>
                      <p:cNvPr id="0" name=""/>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white">
                      <a:xfrm>
                        <a:off x="0" y="0"/>
                        <a:ext cx="9144000" cy="1200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27" name="Freeform 16"/>
          <p:cNvSpPr>
            <a:spLocks/>
          </p:cNvSpPr>
          <p:nvPr/>
        </p:nvSpPr>
        <p:spPr bwMode="gray">
          <a:xfrm>
            <a:off x="-11113" y="280988"/>
            <a:ext cx="9155113" cy="1620837"/>
          </a:xfrm>
          <a:custGeom>
            <a:avLst/>
            <a:gdLst>
              <a:gd name="T0" fmla="*/ 2147483647 w 5767"/>
              <a:gd name="T1" fmla="*/ 2147483647 h 1021"/>
              <a:gd name="T2" fmla="*/ 2147483647 w 5767"/>
              <a:gd name="T3" fmla="*/ 2147483647 h 1021"/>
              <a:gd name="T4" fmla="*/ 2147483647 w 5767"/>
              <a:gd name="T5" fmla="*/ 2147483647 h 1021"/>
              <a:gd name="T6" fmla="*/ 2147483647 w 5767"/>
              <a:gd name="T7" fmla="*/ 0 h 1021"/>
              <a:gd name="T8" fmla="*/ 2147483647 w 5767"/>
              <a:gd name="T9" fmla="*/ 2147483647 h 1021"/>
              <a:gd name="T10" fmla="*/ 2147483647 w 5767"/>
              <a:gd name="T11" fmla="*/ 2147483647 h 1021"/>
              <a:gd name="T12" fmla="*/ 2147483647 w 5767"/>
              <a:gd name="T13" fmla="*/ 2147483647 h 1021"/>
              <a:gd name="T14" fmla="*/ 2147483647 w 5767"/>
              <a:gd name="T15" fmla="*/ 2147483647 h 1021"/>
              <a:gd name="T16" fmla="*/ 2147483647 w 5767"/>
              <a:gd name="T17" fmla="*/ 2147483647 h 10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767" h="1021">
                <a:moveTo>
                  <a:pt x="6" y="109"/>
                </a:moveTo>
                <a:cubicBezTo>
                  <a:pt x="144" y="93"/>
                  <a:pt x="626" y="42"/>
                  <a:pt x="1427" y="46"/>
                </a:cubicBezTo>
                <a:cubicBezTo>
                  <a:pt x="2228" y="50"/>
                  <a:pt x="3321" y="224"/>
                  <a:pt x="4032" y="255"/>
                </a:cubicBezTo>
                <a:cubicBezTo>
                  <a:pt x="4742" y="286"/>
                  <a:pt x="5649" y="91"/>
                  <a:pt x="5767" y="0"/>
                </a:cubicBezTo>
                <a:lnTo>
                  <a:pt x="5767" y="776"/>
                </a:lnTo>
                <a:cubicBezTo>
                  <a:pt x="4948" y="879"/>
                  <a:pt x="4543" y="844"/>
                  <a:pt x="4065" y="831"/>
                </a:cubicBezTo>
                <a:cubicBezTo>
                  <a:pt x="3587" y="818"/>
                  <a:pt x="2973" y="694"/>
                  <a:pt x="1984" y="674"/>
                </a:cubicBezTo>
                <a:cubicBezTo>
                  <a:pt x="995" y="654"/>
                  <a:pt x="28" y="969"/>
                  <a:pt x="14" y="995"/>
                </a:cubicBezTo>
                <a:cubicBezTo>
                  <a:pt x="0" y="1021"/>
                  <a:pt x="6" y="255"/>
                  <a:pt x="6" y="109"/>
                </a:cubicBezTo>
                <a:close/>
              </a:path>
            </a:pathLst>
          </a:custGeom>
          <a:solidFill>
            <a:schemeClr val="accent1">
              <a:alpha val="41176"/>
            </a:scheme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28" name="Freeform 17"/>
          <p:cNvSpPr>
            <a:spLocks/>
          </p:cNvSpPr>
          <p:nvPr/>
        </p:nvSpPr>
        <p:spPr bwMode="gray">
          <a:xfrm>
            <a:off x="-20638" y="533400"/>
            <a:ext cx="9161463" cy="1006475"/>
          </a:xfrm>
          <a:custGeom>
            <a:avLst/>
            <a:gdLst>
              <a:gd name="T0" fmla="*/ 2147483647 w 5771"/>
              <a:gd name="T1" fmla="*/ 2147483647 h 634"/>
              <a:gd name="T2" fmla="*/ 2147483647 w 5771"/>
              <a:gd name="T3" fmla="*/ 2147483647 h 634"/>
              <a:gd name="T4" fmla="*/ 2147483647 w 5771"/>
              <a:gd name="T5" fmla="*/ 2147483647 h 634"/>
              <a:gd name="T6" fmla="*/ 2147483647 w 5771"/>
              <a:gd name="T7" fmla="*/ 2147483647 h 634"/>
              <a:gd name="T8" fmla="*/ 2147483647 w 5771"/>
              <a:gd name="T9" fmla="*/ 2147483647 h 634"/>
              <a:gd name="T10" fmla="*/ 2147483647 w 5771"/>
              <a:gd name="T11" fmla="*/ 2147483647 h 634"/>
              <a:gd name="T12" fmla="*/ 2147483647 w 5771"/>
              <a:gd name="T13" fmla="*/ 2147483647 h 634"/>
              <a:gd name="T14" fmla="*/ 2147483647 w 5771"/>
              <a:gd name="T15" fmla="*/ 2147483647 h 634"/>
              <a:gd name="T16" fmla="*/ 2147483647 w 5771"/>
              <a:gd name="T17" fmla="*/ 2147483647 h 63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771" h="634">
                <a:moveTo>
                  <a:pt x="20" y="109"/>
                </a:moveTo>
                <a:cubicBezTo>
                  <a:pt x="26" y="109"/>
                  <a:pt x="645" y="0"/>
                  <a:pt x="1442" y="3"/>
                </a:cubicBezTo>
                <a:cubicBezTo>
                  <a:pt x="2239" y="6"/>
                  <a:pt x="3443" y="123"/>
                  <a:pt x="4150" y="148"/>
                </a:cubicBezTo>
                <a:cubicBezTo>
                  <a:pt x="4858" y="173"/>
                  <a:pt x="5633" y="63"/>
                  <a:pt x="5771" y="37"/>
                </a:cubicBezTo>
                <a:lnTo>
                  <a:pt x="5771" y="557"/>
                </a:lnTo>
                <a:cubicBezTo>
                  <a:pt x="4926" y="634"/>
                  <a:pt x="4422" y="612"/>
                  <a:pt x="3942" y="592"/>
                </a:cubicBezTo>
                <a:cubicBezTo>
                  <a:pt x="3463" y="572"/>
                  <a:pt x="2588" y="450"/>
                  <a:pt x="1839" y="456"/>
                </a:cubicBezTo>
                <a:cubicBezTo>
                  <a:pt x="1182" y="455"/>
                  <a:pt x="0" y="618"/>
                  <a:pt x="6" y="620"/>
                </a:cubicBezTo>
                <a:cubicBezTo>
                  <a:pt x="12" y="621"/>
                  <a:pt x="14" y="109"/>
                  <a:pt x="20" y="109"/>
                </a:cubicBezTo>
                <a:close/>
              </a:path>
            </a:pathLst>
          </a:cu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1029" name="Group 18"/>
          <p:cNvGrpSpPr>
            <a:grpSpLocks/>
          </p:cNvGrpSpPr>
          <p:nvPr/>
        </p:nvGrpSpPr>
        <p:grpSpPr bwMode="auto">
          <a:xfrm>
            <a:off x="7740650" y="347663"/>
            <a:ext cx="387350" cy="366712"/>
            <a:chOff x="4752" y="1200"/>
            <a:chExt cx="288" cy="288"/>
          </a:xfrm>
        </p:grpSpPr>
        <p:sp>
          <p:nvSpPr>
            <p:cNvPr id="1043" name="Oval 19"/>
            <p:cNvSpPr>
              <a:spLocks noChangeArrowheads="1"/>
            </p:cNvSpPr>
            <p:nvPr userDrawn="1"/>
          </p:nvSpPr>
          <p:spPr bwMode="gray">
            <a:xfrm>
              <a:off x="4752" y="1200"/>
              <a:ext cx="288" cy="288"/>
            </a:xfrm>
            <a:prstGeom prst="ellipse">
              <a:avLst/>
            </a:prstGeom>
            <a:gradFill rotWithShape="1">
              <a:gsLst>
                <a:gs pos="0">
                  <a:schemeClr val="tx2">
                    <a:gamma/>
                    <a:tint val="25490"/>
                    <a:invGamma/>
                  </a:schemeClr>
                </a:gs>
                <a:gs pos="100000">
                  <a:schemeClr val="tx2">
                    <a:alpha val="31000"/>
                  </a:scheme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a:ea typeface="宋体" pitchFamily="2" charset="-122"/>
              </a:endParaRPr>
            </a:p>
          </p:txBody>
        </p:sp>
        <p:sp>
          <p:nvSpPr>
            <p:cNvPr id="1044" name="Oval 20"/>
            <p:cNvSpPr>
              <a:spLocks noChangeArrowheads="1"/>
            </p:cNvSpPr>
            <p:nvPr userDrawn="1"/>
          </p:nvSpPr>
          <p:spPr bwMode="gray">
            <a:xfrm>
              <a:off x="4752" y="1200"/>
              <a:ext cx="192" cy="192"/>
            </a:xfrm>
            <a:prstGeom prst="ellipse">
              <a:avLst/>
            </a:prstGeom>
            <a:gradFill rotWithShape="1">
              <a:gsLst>
                <a:gs pos="0">
                  <a:schemeClr val="bg1"/>
                </a:gs>
                <a:gs pos="100000">
                  <a:schemeClr val="bg1">
                    <a:gamma/>
                    <a:tint val="34902"/>
                    <a:invGamma/>
                    <a:alpha val="0"/>
                  </a:scheme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a:ea typeface="宋体" pitchFamily="2" charset="-122"/>
              </a:endParaRPr>
            </a:p>
          </p:txBody>
        </p:sp>
      </p:grpSp>
      <p:grpSp>
        <p:nvGrpSpPr>
          <p:cNvPr id="1030" name="Group 21"/>
          <p:cNvGrpSpPr>
            <a:grpSpLocks/>
          </p:cNvGrpSpPr>
          <p:nvPr/>
        </p:nvGrpSpPr>
        <p:grpSpPr bwMode="auto">
          <a:xfrm>
            <a:off x="8153400" y="53975"/>
            <a:ext cx="609600" cy="592138"/>
            <a:chOff x="4992" y="816"/>
            <a:chExt cx="576" cy="576"/>
          </a:xfrm>
        </p:grpSpPr>
        <p:sp>
          <p:nvSpPr>
            <p:cNvPr id="1039" name="Oval 22"/>
            <p:cNvSpPr>
              <a:spLocks noChangeArrowheads="1"/>
            </p:cNvSpPr>
            <p:nvPr userDrawn="1"/>
          </p:nvSpPr>
          <p:spPr bwMode="gray">
            <a:xfrm>
              <a:off x="4992" y="816"/>
              <a:ext cx="576" cy="576"/>
            </a:xfrm>
            <a:prstGeom prst="ellipse">
              <a:avLst/>
            </a:prstGeom>
            <a:solidFill>
              <a:schemeClr val="accent1">
                <a:alpha val="52940"/>
              </a:scheme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ea typeface="宋体" pitchFamily="2" charset="-122"/>
              </a:endParaRPr>
            </a:p>
          </p:txBody>
        </p:sp>
        <p:sp>
          <p:nvSpPr>
            <p:cNvPr id="1047" name="Oval 23"/>
            <p:cNvSpPr>
              <a:spLocks noChangeArrowheads="1"/>
            </p:cNvSpPr>
            <p:nvPr userDrawn="1"/>
          </p:nvSpPr>
          <p:spPr bwMode="gray">
            <a:xfrm>
              <a:off x="4992" y="912"/>
              <a:ext cx="480" cy="385"/>
            </a:xfrm>
            <a:prstGeom prst="ellipse">
              <a:avLst/>
            </a:prstGeom>
            <a:gradFill rotWithShape="1">
              <a:gsLst>
                <a:gs pos="0">
                  <a:schemeClr val="bg1"/>
                </a:gs>
                <a:gs pos="100000">
                  <a:schemeClr val="bg1">
                    <a:gamma/>
                    <a:tint val="34902"/>
                    <a:invGamma/>
                    <a:alpha val="0"/>
                  </a:scheme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a:ea typeface="宋体" pitchFamily="2" charset="-122"/>
              </a:endParaRPr>
            </a:p>
          </p:txBody>
        </p:sp>
      </p:grpSp>
      <p:grpSp>
        <p:nvGrpSpPr>
          <p:cNvPr id="1031" name="Group 24"/>
          <p:cNvGrpSpPr>
            <a:grpSpLocks/>
          </p:cNvGrpSpPr>
          <p:nvPr/>
        </p:nvGrpSpPr>
        <p:grpSpPr bwMode="auto">
          <a:xfrm>
            <a:off x="6934200" y="0"/>
            <a:ext cx="720725" cy="762000"/>
            <a:chOff x="4992" y="816"/>
            <a:chExt cx="576" cy="576"/>
          </a:xfrm>
        </p:grpSpPr>
        <p:sp>
          <p:nvSpPr>
            <p:cNvPr id="1037" name="Oval 25"/>
            <p:cNvSpPr>
              <a:spLocks noChangeArrowheads="1"/>
            </p:cNvSpPr>
            <p:nvPr userDrawn="1"/>
          </p:nvSpPr>
          <p:spPr bwMode="gray">
            <a:xfrm>
              <a:off x="4992" y="816"/>
              <a:ext cx="576" cy="576"/>
            </a:xfrm>
            <a:prstGeom prst="ellipse">
              <a:avLst/>
            </a:prstGeom>
            <a:solidFill>
              <a:schemeClr val="tx2">
                <a:alpha val="52940"/>
              </a:scheme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ea typeface="宋体" pitchFamily="2" charset="-122"/>
              </a:endParaRPr>
            </a:p>
          </p:txBody>
        </p:sp>
        <p:sp>
          <p:nvSpPr>
            <p:cNvPr id="1050" name="Oval 26"/>
            <p:cNvSpPr>
              <a:spLocks noChangeArrowheads="1"/>
            </p:cNvSpPr>
            <p:nvPr userDrawn="1"/>
          </p:nvSpPr>
          <p:spPr bwMode="gray">
            <a:xfrm>
              <a:off x="4992" y="912"/>
              <a:ext cx="480" cy="384"/>
            </a:xfrm>
            <a:prstGeom prst="ellipse">
              <a:avLst/>
            </a:prstGeom>
            <a:gradFill rotWithShape="1">
              <a:gsLst>
                <a:gs pos="0">
                  <a:schemeClr val="bg1"/>
                </a:gs>
                <a:gs pos="100000">
                  <a:schemeClr val="bg1">
                    <a:gamma/>
                    <a:tint val="34902"/>
                    <a:invGamma/>
                    <a:alpha val="0"/>
                  </a:scheme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a:ea typeface="宋体" pitchFamily="2" charset="-122"/>
              </a:endParaRPr>
            </a:p>
          </p:txBody>
        </p:sp>
      </p:grpSp>
      <p:sp>
        <p:nvSpPr>
          <p:cNvPr id="1032" name="Rectangle 3"/>
          <p:cNvSpPr>
            <a:spLocks noGrp="1" noChangeArrowheads="1"/>
          </p:cNvSpPr>
          <p:nvPr>
            <p:ph type="body" idx="1"/>
          </p:nvPr>
        </p:nvSpPr>
        <p:spPr bwMode="auto">
          <a:xfrm>
            <a:off x="457200" y="1828800"/>
            <a:ext cx="8229600" cy="449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smtClean="0"/>
          </a:p>
        </p:txBody>
      </p:sp>
      <p:sp>
        <p:nvSpPr>
          <p:cNvPr id="2" name="Rectangle 4"/>
          <p:cNvSpPr>
            <a:spLocks noGrp="1" noChangeArrowheads="1"/>
          </p:cNvSpPr>
          <p:nvPr>
            <p:ph type="dt" sz="half" idx="2"/>
          </p:nvPr>
        </p:nvSpPr>
        <p:spPr bwMode="auto">
          <a:xfrm>
            <a:off x="457200" y="6400800"/>
            <a:ext cx="213360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atin typeface="Arial" pitchFamily="34" charset="0"/>
                <a:ea typeface="宋体" pitchFamily="2" charset="-122"/>
              </a:defRPr>
            </a:lvl1pPr>
          </a:lstStyle>
          <a:p>
            <a:fld id="{A5C57063-2BE1-4FBC-B543-31DDE028E8E3}" type="datetimeFigureOut">
              <a:rPr lang="zh-CN" altLang="en-US" smtClean="0"/>
              <a:t>2014-11-15</a:t>
            </a:fld>
            <a:endParaRPr lang="zh-CN" altLang="en-US"/>
          </a:p>
        </p:txBody>
      </p:sp>
      <p:sp>
        <p:nvSpPr>
          <p:cNvPr id="3" name="Rectangle 5"/>
          <p:cNvSpPr>
            <a:spLocks noGrp="1" noChangeArrowheads="1"/>
          </p:cNvSpPr>
          <p:nvPr>
            <p:ph type="ftr" sz="quarter" idx="3"/>
          </p:nvPr>
        </p:nvSpPr>
        <p:spPr bwMode="auto">
          <a:xfrm>
            <a:off x="3124200" y="6400800"/>
            <a:ext cx="289560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atin typeface="Arial" pitchFamily="34" charset="0"/>
                <a:ea typeface="宋体" pitchFamily="2" charset="-122"/>
              </a:defRPr>
            </a:lvl1pPr>
          </a:lstStyle>
          <a:p>
            <a:endParaRPr lang="zh-CN" altLang="en-US"/>
          </a:p>
        </p:txBody>
      </p:sp>
      <p:sp>
        <p:nvSpPr>
          <p:cNvPr id="4" name="Rectangle 6"/>
          <p:cNvSpPr>
            <a:spLocks noGrp="1" noChangeArrowheads="1"/>
          </p:cNvSpPr>
          <p:nvPr>
            <p:ph type="sldNum" sz="quarter" idx="4"/>
          </p:nvPr>
        </p:nvSpPr>
        <p:spPr bwMode="auto">
          <a:xfrm>
            <a:off x="6553200" y="6400800"/>
            <a:ext cx="2133600" cy="32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atin typeface="Arial" pitchFamily="34" charset="0"/>
                <a:ea typeface="宋体" pitchFamily="2" charset="-122"/>
              </a:defRPr>
            </a:lvl1pPr>
          </a:lstStyle>
          <a:p>
            <a:fld id="{BD777482-8930-418C-BAD3-EEDA1F54D83E}" type="slidenum">
              <a:rPr lang="zh-CN" altLang="en-US" smtClean="0"/>
              <a:t>‹#›</a:t>
            </a:fld>
            <a:endParaRPr lang="zh-CN" altLang="en-US"/>
          </a:p>
        </p:txBody>
      </p:sp>
      <p:sp>
        <p:nvSpPr>
          <p:cNvPr id="1036" name="Rectangle 2"/>
          <p:cNvSpPr>
            <a:spLocks noGrp="1" noChangeArrowheads="1"/>
          </p:cNvSpPr>
          <p:nvPr>
            <p:ph type="title"/>
          </p:nvPr>
        </p:nvSpPr>
        <p:spPr bwMode="white">
          <a:xfrm>
            <a:off x="914400" y="685800"/>
            <a:ext cx="7391400" cy="563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45791" dir="2021404" algn="ctr" rotWithShape="0">
                    <a:schemeClr val="tx1"/>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US" altLang="zh-CN" smtClean="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fontAlgn="base" hangingPunct="1">
        <a:spcBef>
          <a:spcPct val="0"/>
        </a:spcBef>
        <a:spcAft>
          <a:spcPct val="0"/>
        </a:spcAft>
        <a:defRPr sz="3600" b="1">
          <a:solidFill>
            <a:schemeClr val="bg1"/>
          </a:solidFill>
          <a:latin typeface="+mj-lt"/>
          <a:ea typeface="+mj-ea"/>
          <a:cs typeface="+mj-cs"/>
        </a:defRPr>
      </a:lvl1pPr>
      <a:lvl2pPr algn="ctr" rtl="0" eaLnBrk="1" fontAlgn="base" hangingPunct="1">
        <a:spcBef>
          <a:spcPct val="0"/>
        </a:spcBef>
        <a:spcAft>
          <a:spcPct val="0"/>
        </a:spcAft>
        <a:defRPr sz="3600" b="1">
          <a:solidFill>
            <a:schemeClr val="bg1"/>
          </a:solidFill>
          <a:latin typeface="Arial" pitchFamily="34" charset="0"/>
        </a:defRPr>
      </a:lvl2pPr>
      <a:lvl3pPr algn="ctr" rtl="0" eaLnBrk="1" fontAlgn="base" hangingPunct="1">
        <a:spcBef>
          <a:spcPct val="0"/>
        </a:spcBef>
        <a:spcAft>
          <a:spcPct val="0"/>
        </a:spcAft>
        <a:defRPr sz="3600" b="1">
          <a:solidFill>
            <a:schemeClr val="bg1"/>
          </a:solidFill>
          <a:latin typeface="Arial" pitchFamily="34" charset="0"/>
        </a:defRPr>
      </a:lvl3pPr>
      <a:lvl4pPr algn="ctr" rtl="0" eaLnBrk="1" fontAlgn="base" hangingPunct="1">
        <a:spcBef>
          <a:spcPct val="0"/>
        </a:spcBef>
        <a:spcAft>
          <a:spcPct val="0"/>
        </a:spcAft>
        <a:defRPr sz="3600" b="1">
          <a:solidFill>
            <a:schemeClr val="bg1"/>
          </a:solidFill>
          <a:latin typeface="Arial" pitchFamily="34" charset="0"/>
        </a:defRPr>
      </a:lvl4pPr>
      <a:lvl5pPr algn="ctr" rtl="0" eaLnBrk="1" fontAlgn="base" hangingPunct="1">
        <a:spcBef>
          <a:spcPct val="0"/>
        </a:spcBef>
        <a:spcAft>
          <a:spcPct val="0"/>
        </a:spcAft>
        <a:defRPr sz="3600" b="1">
          <a:solidFill>
            <a:schemeClr val="bg1"/>
          </a:solidFill>
          <a:latin typeface="Arial" pitchFamily="34" charset="0"/>
        </a:defRPr>
      </a:lvl5pPr>
      <a:lvl6pPr marL="457200" algn="ctr" rtl="0" eaLnBrk="1" fontAlgn="base" hangingPunct="1">
        <a:spcBef>
          <a:spcPct val="0"/>
        </a:spcBef>
        <a:spcAft>
          <a:spcPct val="0"/>
        </a:spcAft>
        <a:defRPr sz="3600" b="1">
          <a:solidFill>
            <a:schemeClr val="bg1"/>
          </a:solidFill>
          <a:latin typeface="Arial" pitchFamily="34" charset="0"/>
        </a:defRPr>
      </a:lvl6pPr>
      <a:lvl7pPr marL="914400" algn="ctr" rtl="0" eaLnBrk="1" fontAlgn="base" hangingPunct="1">
        <a:spcBef>
          <a:spcPct val="0"/>
        </a:spcBef>
        <a:spcAft>
          <a:spcPct val="0"/>
        </a:spcAft>
        <a:defRPr sz="3600" b="1">
          <a:solidFill>
            <a:schemeClr val="bg1"/>
          </a:solidFill>
          <a:latin typeface="Arial" pitchFamily="34" charset="0"/>
        </a:defRPr>
      </a:lvl7pPr>
      <a:lvl8pPr marL="1371600" algn="ctr" rtl="0" eaLnBrk="1" fontAlgn="base" hangingPunct="1">
        <a:spcBef>
          <a:spcPct val="0"/>
        </a:spcBef>
        <a:spcAft>
          <a:spcPct val="0"/>
        </a:spcAft>
        <a:defRPr sz="3600" b="1">
          <a:solidFill>
            <a:schemeClr val="bg1"/>
          </a:solidFill>
          <a:latin typeface="Arial" pitchFamily="34" charset="0"/>
        </a:defRPr>
      </a:lvl8pPr>
      <a:lvl9pPr marL="1828800" algn="ctr" rtl="0" eaLnBrk="1" fontAlgn="base" hangingPunct="1">
        <a:spcBef>
          <a:spcPct val="0"/>
        </a:spcBef>
        <a:spcAft>
          <a:spcPct val="0"/>
        </a:spcAft>
        <a:defRPr sz="3600" b="1">
          <a:solidFill>
            <a:schemeClr val="bg1"/>
          </a:solidFill>
          <a:latin typeface="Arial" pitchFamily="34" charset="0"/>
        </a:defRPr>
      </a:lvl9pPr>
    </p:titleStyle>
    <p:bodyStyle>
      <a:lvl1pPr marL="342900" indent="-342900" algn="l" rtl="0" eaLnBrk="1" fontAlgn="base" hangingPunct="1">
        <a:spcBef>
          <a:spcPct val="20000"/>
        </a:spcBef>
        <a:spcAft>
          <a:spcPct val="0"/>
        </a:spcAft>
        <a:buClr>
          <a:schemeClr val="hlink"/>
        </a:buClr>
        <a:buFont typeface="Wingdings" pitchFamily="2" charset="2"/>
        <a:buChar char="v"/>
        <a:defRPr sz="2800">
          <a:solidFill>
            <a:schemeClr val="tx1"/>
          </a:solidFill>
          <a:latin typeface="+mn-lt"/>
          <a:ea typeface="+mn-ea"/>
          <a:cs typeface="+mn-cs"/>
        </a:defRPr>
      </a:lvl1pPr>
      <a:lvl2pPr marL="742950" indent="-285750" algn="l" rtl="0" eaLnBrk="1" fontAlgn="base" hangingPunct="1">
        <a:spcBef>
          <a:spcPct val="20000"/>
        </a:spcBef>
        <a:spcAft>
          <a:spcPct val="0"/>
        </a:spcAft>
        <a:buClr>
          <a:schemeClr val="accent1"/>
        </a:buClr>
        <a:buFont typeface="Wingdings" pitchFamily="2" charset="2"/>
        <a:buChar char="§"/>
        <a:defRPr sz="2400">
          <a:solidFill>
            <a:schemeClr val="tx1"/>
          </a:solidFill>
          <a:latin typeface="+mn-lt"/>
        </a:defRPr>
      </a:lvl2pPr>
      <a:lvl3pPr marL="1143000" indent="-228600" algn="l" rtl="0" eaLnBrk="1" fontAlgn="base" hangingPunct="1">
        <a:spcBef>
          <a:spcPct val="20000"/>
        </a:spcBef>
        <a:spcAft>
          <a:spcPct val="0"/>
        </a:spcAft>
        <a:buClr>
          <a:schemeClr val="tx1"/>
        </a:buClr>
        <a:buChar char="•"/>
        <a:defRPr sz="22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smtClean="0"/>
              <a:t>教学信息员培训会</a:t>
            </a:r>
            <a:endParaRPr lang="zh-CN" altLang="en-US" dirty="0"/>
          </a:p>
        </p:txBody>
      </p:sp>
      <p:sp>
        <p:nvSpPr>
          <p:cNvPr id="3" name="副标题 2"/>
          <p:cNvSpPr>
            <a:spLocks noGrp="1"/>
          </p:cNvSpPr>
          <p:nvPr>
            <p:ph type="subTitle" idx="1"/>
          </p:nvPr>
        </p:nvSpPr>
        <p:spPr>
          <a:xfrm>
            <a:off x="1259632" y="5445224"/>
            <a:ext cx="6705600" cy="381000"/>
          </a:xfrm>
        </p:spPr>
        <p:txBody>
          <a:bodyPr/>
          <a:lstStyle/>
          <a:p>
            <a:r>
              <a:rPr lang="zh-CN" altLang="en-US" sz="2800" dirty="0" smtClean="0"/>
              <a:t>教务处     </a:t>
            </a:r>
            <a:r>
              <a:rPr lang="en-US" altLang="zh-CN" sz="2800" dirty="0" smtClean="0"/>
              <a:t>2014.11.16</a:t>
            </a:r>
            <a:endParaRPr lang="zh-CN" altLang="en-US" sz="2800" dirty="0"/>
          </a:p>
        </p:txBody>
      </p:sp>
    </p:spTree>
    <p:extLst>
      <p:ext uri="{BB962C8B-B14F-4D97-AF65-F5344CB8AC3E}">
        <p14:creationId xmlns:p14="http://schemas.microsoft.com/office/powerpoint/2010/main" val="229892175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五、</a:t>
            </a:r>
            <a:r>
              <a:rPr lang="zh-CN" altLang="zh-CN" dirty="0" smtClean="0"/>
              <a:t>教学</a:t>
            </a:r>
            <a:r>
              <a:rPr lang="zh-CN" altLang="zh-CN" dirty="0"/>
              <a:t>信息员的组织管理</a:t>
            </a:r>
            <a:endParaRPr lang="zh-CN" altLang="en-US" dirty="0"/>
          </a:p>
        </p:txBody>
      </p:sp>
      <p:sp>
        <p:nvSpPr>
          <p:cNvPr id="3" name="内容占位符 2"/>
          <p:cNvSpPr>
            <a:spLocks noGrp="1"/>
          </p:cNvSpPr>
          <p:nvPr>
            <p:ph idx="1"/>
          </p:nvPr>
        </p:nvSpPr>
        <p:spPr/>
        <p:txBody>
          <a:bodyPr/>
          <a:lstStyle/>
          <a:p>
            <a:r>
              <a:rPr lang="zh-CN" altLang="zh-CN" dirty="0"/>
              <a:t>（三）教务处教学质量监控科负责教学信息的收集、整理及核实，并及时向有关单位通报，督促解决。</a:t>
            </a:r>
          </a:p>
          <a:p>
            <a:r>
              <a:rPr lang="zh-CN" altLang="zh-CN" dirty="0"/>
              <a:t>（四）教务处根据学生教学信息员提供的教学信息、专题稿件定期发行《教学信息》，向全校通报教学信息，并在校园网上发布。</a:t>
            </a:r>
          </a:p>
          <a:p>
            <a:r>
              <a:rPr lang="zh-CN" altLang="zh-CN" dirty="0"/>
              <a:t>（五）教务处根据工作需要定期召开教学信息员工作会议，听取教学信息员工作的意见和建议。</a:t>
            </a:r>
            <a:endParaRPr lang="zh-CN" altLang="en-US" dirty="0"/>
          </a:p>
        </p:txBody>
      </p:sp>
    </p:spTree>
    <p:extLst>
      <p:ext uri="{BB962C8B-B14F-4D97-AF65-F5344CB8AC3E}">
        <p14:creationId xmlns:p14="http://schemas.microsoft.com/office/powerpoint/2010/main" val="161755389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六、</a:t>
            </a:r>
            <a:r>
              <a:rPr lang="zh-CN" altLang="zh-CN" dirty="0"/>
              <a:t>教学信息员的待遇及奖励</a:t>
            </a:r>
            <a:endParaRPr lang="zh-CN" altLang="en-US" dirty="0"/>
          </a:p>
        </p:txBody>
      </p:sp>
      <p:sp>
        <p:nvSpPr>
          <p:cNvPr id="3" name="内容占位符 2"/>
          <p:cNvSpPr>
            <a:spLocks noGrp="1"/>
          </p:cNvSpPr>
          <p:nvPr>
            <p:ph idx="1"/>
          </p:nvPr>
        </p:nvSpPr>
        <p:spPr/>
        <p:txBody>
          <a:bodyPr/>
          <a:lstStyle/>
          <a:p>
            <a:r>
              <a:rPr lang="zh-CN" altLang="zh-CN" dirty="0"/>
              <a:t>（一）学生教学信息员每学期享受操行分加分。每学年对教学信息员进行考核，评选“优秀教学信息员”， 每学年召开一次表彰大会，颁发证书和奖品。“优秀信息员”一等奖比例</a:t>
            </a:r>
            <a:r>
              <a:rPr lang="en-US" altLang="zh-CN" dirty="0"/>
              <a:t>10%</a:t>
            </a:r>
            <a:r>
              <a:rPr lang="zh-CN" altLang="zh-CN" dirty="0"/>
              <a:t>左右，奖励个人</a:t>
            </a:r>
            <a:r>
              <a:rPr lang="en-US" altLang="zh-CN" dirty="0"/>
              <a:t>200</a:t>
            </a:r>
            <a:r>
              <a:rPr lang="zh-CN" altLang="zh-CN" dirty="0"/>
              <a:t>元；二等奖比例</a:t>
            </a:r>
            <a:r>
              <a:rPr lang="en-US" altLang="zh-CN" dirty="0"/>
              <a:t>20%</a:t>
            </a:r>
            <a:r>
              <a:rPr lang="zh-CN" altLang="zh-CN" dirty="0"/>
              <a:t>左右，奖励个人</a:t>
            </a:r>
            <a:r>
              <a:rPr lang="en-US" altLang="zh-CN" dirty="0"/>
              <a:t>100</a:t>
            </a:r>
            <a:r>
              <a:rPr lang="zh-CN" altLang="zh-CN" dirty="0"/>
              <a:t>元。</a:t>
            </a:r>
          </a:p>
          <a:p>
            <a:r>
              <a:rPr lang="zh-CN" altLang="zh-CN" dirty="0"/>
              <a:t>（二）学生教学信息员发表的专题稿件“按课外活动和社会实践项目”标准计学分</a:t>
            </a:r>
            <a:r>
              <a:rPr lang="zh-CN" altLang="zh-CN" dirty="0" smtClean="0"/>
              <a:t>。</a:t>
            </a:r>
            <a:endParaRPr lang="zh-CN" altLang="zh-CN" dirty="0"/>
          </a:p>
        </p:txBody>
      </p:sp>
    </p:spTree>
    <p:extLst>
      <p:ext uri="{BB962C8B-B14F-4D97-AF65-F5344CB8AC3E}">
        <p14:creationId xmlns:p14="http://schemas.microsoft.com/office/powerpoint/2010/main" val="44885954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六、</a:t>
            </a:r>
            <a:r>
              <a:rPr lang="zh-CN" altLang="zh-CN" dirty="0"/>
              <a:t>教学信息员的待遇及奖励</a:t>
            </a:r>
            <a:endParaRPr lang="zh-CN" altLang="en-US" dirty="0"/>
          </a:p>
        </p:txBody>
      </p:sp>
      <p:sp>
        <p:nvSpPr>
          <p:cNvPr id="3" name="内容占位符 2"/>
          <p:cNvSpPr>
            <a:spLocks noGrp="1"/>
          </p:cNvSpPr>
          <p:nvPr>
            <p:ph idx="1"/>
          </p:nvPr>
        </p:nvSpPr>
        <p:spPr/>
        <p:txBody>
          <a:bodyPr/>
          <a:lstStyle/>
          <a:p>
            <a:r>
              <a:rPr lang="zh-CN" altLang="zh-CN" dirty="0"/>
              <a:t>（三）教务处将为受聘的教学信息员提供有关教学改革的学习文件、相关资料等，对教学信息员提供的有价值的调查报告与教学研究论文等给予奖励，并向有关部门推荐发表。</a:t>
            </a:r>
          </a:p>
          <a:p>
            <a:r>
              <a:rPr lang="zh-CN" altLang="zh-CN" dirty="0"/>
              <a:t>（四）优秀教学信息员的工作情况将通报给有关部门，作为评优、评奖的依据。</a:t>
            </a:r>
          </a:p>
        </p:txBody>
      </p:sp>
    </p:spTree>
    <p:extLst>
      <p:ext uri="{BB962C8B-B14F-4D97-AF65-F5344CB8AC3E}">
        <p14:creationId xmlns:p14="http://schemas.microsoft.com/office/powerpoint/2010/main" val="217133930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5" name="内容占位符 4"/>
          <p:cNvSpPr>
            <a:spLocks noGrp="1"/>
          </p:cNvSpPr>
          <p:nvPr>
            <p:ph idx="1"/>
          </p:nvPr>
        </p:nvSpPr>
        <p:spPr>
          <a:xfrm>
            <a:off x="1403648" y="1844824"/>
            <a:ext cx="6707088" cy="3472408"/>
          </a:xfrm>
        </p:spPr>
        <p:txBody>
          <a:bodyPr/>
          <a:lstStyle/>
          <a:p>
            <a:pPr lvl="0" rtl="0"/>
            <a:r>
              <a:rPr lang="zh-CN" dirty="0" smtClean="0"/>
              <a:t>教学信息员的作用和意义</a:t>
            </a:r>
            <a:endParaRPr lang="zh-CN" dirty="0"/>
          </a:p>
          <a:p>
            <a:pPr lvl="0" rtl="0"/>
            <a:r>
              <a:rPr lang="zh-CN" dirty="0" smtClean="0"/>
              <a:t>任职条件</a:t>
            </a:r>
            <a:endParaRPr lang="zh-CN" dirty="0"/>
          </a:p>
          <a:p>
            <a:pPr lvl="0" rtl="0"/>
            <a:r>
              <a:rPr lang="zh-CN" dirty="0" smtClean="0"/>
              <a:t>工作职责</a:t>
            </a:r>
            <a:endParaRPr lang="zh-CN" dirty="0"/>
          </a:p>
          <a:p>
            <a:pPr lvl="0" rtl="0"/>
            <a:r>
              <a:rPr lang="zh-CN" dirty="0" smtClean="0"/>
              <a:t>工作要求</a:t>
            </a:r>
            <a:endParaRPr lang="zh-CN" dirty="0"/>
          </a:p>
          <a:p>
            <a:pPr lvl="0" rtl="0"/>
            <a:r>
              <a:rPr lang="zh-CN" dirty="0" smtClean="0"/>
              <a:t>组织管理</a:t>
            </a:r>
            <a:endParaRPr lang="zh-CN" dirty="0"/>
          </a:p>
          <a:p>
            <a:pPr lvl="0" rtl="0"/>
            <a:r>
              <a:rPr lang="zh-CN" dirty="0" smtClean="0"/>
              <a:t>待遇及奖励</a:t>
            </a:r>
            <a:endParaRPr lang="zh-CN" dirty="0"/>
          </a:p>
        </p:txBody>
      </p:sp>
    </p:spTree>
    <p:extLst>
      <p:ext uri="{BB962C8B-B14F-4D97-AF65-F5344CB8AC3E}">
        <p14:creationId xmlns:p14="http://schemas.microsoft.com/office/powerpoint/2010/main" val="276869495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1828800"/>
            <a:ext cx="8229600" cy="2464296"/>
          </a:xfrm>
        </p:spPr>
        <p:txBody>
          <a:bodyPr/>
          <a:lstStyle/>
          <a:p>
            <a:r>
              <a:rPr lang="zh-CN" altLang="en-US" dirty="0" smtClean="0"/>
              <a:t>关于教学</a:t>
            </a:r>
            <a:r>
              <a:rPr lang="zh-CN" altLang="en-US" dirty="0" smtClean="0"/>
              <a:t>大家关心什么？</a:t>
            </a:r>
            <a:endParaRPr lang="en-US" altLang="zh-CN" dirty="0" smtClean="0"/>
          </a:p>
          <a:p>
            <a:r>
              <a:rPr lang="zh-CN" altLang="en-US" dirty="0" smtClean="0"/>
              <a:t>出现问题大家会通过什么途径来解决？</a:t>
            </a:r>
            <a:endParaRPr lang="en-US" altLang="zh-CN" dirty="0" smtClean="0"/>
          </a:p>
          <a:p>
            <a:r>
              <a:rPr lang="zh-CN" altLang="en-US" dirty="0" smtClean="0"/>
              <a:t>大家会通过什么途径来了解与教学相关的各种信息？</a:t>
            </a:r>
            <a:endParaRPr lang="zh-CN" altLang="en-US" dirty="0"/>
          </a:p>
        </p:txBody>
      </p:sp>
    </p:spTree>
    <p:extLst>
      <p:ext uri="{BB962C8B-B14F-4D97-AF65-F5344CB8AC3E}">
        <p14:creationId xmlns:p14="http://schemas.microsoft.com/office/powerpoint/2010/main" val="23831051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一、教学信息员的作用和意义</a:t>
            </a:r>
            <a:endParaRPr lang="zh-CN" altLang="en-US" dirty="0"/>
          </a:p>
        </p:txBody>
      </p:sp>
      <p:sp>
        <p:nvSpPr>
          <p:cNvPr id="3" name="内容占位符 2"/>
          <p:cNvSpPr>
            <a:spLocks noGrp="1"/>
          </p:cNvSpPr>
          <p:nvPr>
            <p:ph idx="1"/>
          </p:nvPr>
        </p:nvSpPr>
        <p:spPr>
          <a:xfrm>
            <a:off x="457200" y="1828800"/>
            <a:ext cx="8229600" cy="3904456"/>
          </a:xfrm>
        </p:spPr>
        <p:txBody>
          <a:bodyPr/>
          <a:lstStyle/>
          <a:p>
            <a:r>
              <a:rPr lang="zh-CN" altLang="zh-CN" dirty="0"/>
              <a:t>为了进一步加强我校教学工作的信息反馈，及时了解师生教与学的情况，完善教学质量监控体系，加强教学质量监控</a:t>
            </a:r>
            <a:r>
              <a:rPr lang="zh-CN" altLang="zh-CN" dirty="0" smtClean="0"/>
              <a:t>工作。</a:t>
            </a:r>
            <a:endParaRPr lang="en-US" altLang="zh-CN" dirty="0" smtClean="0"/>
          </a:p>
          <a:p>
            <a:r>
              <a:rPr lang="zh-CN" altLang="zh-CN" dirty="0"/>
              <a:t>学生教学信息员的主要工作是为学校教学工作提供信息（包括课堂教学、教学改革、专业建设、学风建设等教学第一线的信息收集、反馈），为学校的教学工作提供有价值的意见和建议，以便改进教学工作，提高教学质量。</a:t>
            </a:r>
            <a:endParaRPr lang="zh-CN" altLang="en-US" dirty="0"/>
          </a:p>
        </p:txBody>
      </p:sp>
    </p:spTree>
    <p:extLst>
      <p:ext uri="{BB962C8B-B14F-4D97-AF65-F5344CB8AC3E}">
        <p14:creationId xmlns:p14="http://schemas.microsoft.com/office/powerpoint/2010/main" val="247310559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二、</a:t>
            </a:r>
            <a:r>
              <a:rPr lang="zh-CN" altLang="zh-CN" dirty="0"/>
              <a:t>教学信息员的任职条件</a:t>
            </a:r>
            <a:endParaRPr lang="zh-CN" altLang="en-US" dirty="0"/>
          </a:p>
        </p:txBody>
      </p:sp>
      <p:sp>
        <p:nvSpPr>
          <p:cNvPr id="3" name="内容占位符 2"/>
          <p:cNvSpPr>
            <a:spLocks noGrp="1"/>
          </p:cNvSpPr>
          <p:nvPr>
            <p:ph idx="1"/>
          </p:nvPr>
        </p:nvSpPr>
        <p:spPr>
          <a:xfrm>
            <a:off x="467544" y="1628800"/>
            <a:ext cx="8229600" cy="4824536"/>
          </a:xfrm>
        </p:spPr>
        <p:txBody>
          <a:bodyPr/>
          <a:lstStyle/>
          <a:p>
            <a:r>
              <a:rPr lang="zh-CN" altLang="zh-CN" dirty="0"/>
              <a:t>（一）广东海洋大学全日制在校学生；</a:t>
            </a:r>
          </a:p>
          <a:p>
            <a:r>
              <a:rPr lang="zh-CN" altLang="zh-CN" dirty="0"/>
              <a:t>（二）热爱学校、关心学校各项工作的发展，有参与教学管理的积极性；</a:t>
            </a:r>
          </a:p>
          <a:p>
            <a:r>
              <a:rPr lang="zh-CN" altLang="zh-CN" dirty="0"/>
              <a:t>（三）思想健康，能秉公办事，敢于发表意见；</a:t>
            </a:r>
          </a:p>
          <a:p>
            <a:r>
              <a:rPr lang="zh-CN" altLang="zh-CN" dirty="0"/>
              <a:t>（四）学习态度端正，成绩优良，有良好的学习方法和学习习惯；</a:t>
            </a:r>
          </a:p>
          <a:p>
            <a:r>
              <a:rPr lang="zh-CN" altLang="zh-CN" dirty="0"/>
              <a:t>（五）尊敬师长，团结同学，有一定的工作能力，能代表同学反映意见；</a:t>
            </a:r>
          </a:p>
          <a:p>
            <a:r>
              <a:rPr lang="zh-CN" altLang="zh-CN" dirty="0"/>
              <a:t>（六）有较强的观察、综合分析能力和信息处理能力以及良好的文字表达能力</a:t>
            </a:r>
            <a:r>
              <a:rPr lang="zh-CN" altLang="zh-CN" dirty="0" smtClean="0"/>
              <a:t>。</a:t>
            </a:r>
            <a:endParaRPr lang="zh-CN" altLang="zh-CN" dirty="0"/>
          </a:p>
        </p:txBody>
      </p:sp>
    </p:spTree>
    <p:extLst>
      <p:ext uri="{BB962C8B-B14F-4D97-AF65-F5344CB8AC3E}">
        <p14:creationId xmlns:p14="http://schemas.microsoft.com/office/powerpoint/2010/main" val="121734988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三、</a:t>
            </a:r>
            <a:r>
              <a:rPr lang="zh-CN" altLang="zh-CN" dirty="0"/>
              <a:t>教学信息员的工作职责</a:t>
            </a:r>
            <a:endParaRPr lang="zh-CN" altLang="en-US" dirty="0"/>
          </a:p>
        </p:txBody>
      </p:sp>
      <p:sp>
        <p:nvSpPr>
          <p:cNvPr id="3" name="内容占位符 2"/>
          <p:cNvSpPr>
            <a:spLocks noGrp="1"/>
          </p:cNvSpPr>
          <p:nvPr>
            <p:ph idx="1"/>
          </p:nvPr>
        </p:nvSpPr>
        <p:spPr/>
        <p:txBody>
          <a:bodyPr/>
          <a:lstStyle/>
          <a:p>
            <a:r>
              <a:rPr lang="zh-CN" altLang="zh-CN" dirty="0"/>
              <a:t>（一）教师教学方面，包括教师的教学态度、教学进度、对教学内容的把握、教学方法和教学手段的运用、教学特点、课堂的组织、为人师表等方面的优点及不足；学生对教学过程的各环节（备课、课堂教学、实验教学、作业批改、课外辅导、实践环节、课程设计、考试等）的重要意见和建议。</a:t>
            </a:r>
          </a:p>
          <a:p>
            <a:r>
              <a:rPr lang="zh-CN" altLang="zh-CN" dirty="0"/>
              <a:t>（二）学生学习方面，包括学习态度、学习方法、学习纪律、学习负担以及学习中的问题和困难等信息。</a:t>
            </a:r>
            <a:endParaRPr lang="zh-CN" altLang="en-US" dirty="0"/>
          </a:p>
        </p:txBody>
      </p:sp>
    </p:spTree>
    <p:extLst>
      <p:ext uri="{BB962C8B-B14F-4D97-AF65-F5344CB8AC3E}">
        <p14:creationId xmlns:p14="http://schemas.microsoft.com/office/powerpoint/2010/main" val="58035055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三、</a:t>
            </a:r>
            <a:r>
              <a:rPr lang="zh-CN" altLang="zh-CN" dirty="0"/>
              <a:t>教学信息员的工作职责</a:t>
            </a:r>
            <a:endParaRPr lang="zh-CN" altLang="en-US" dirty="0"/>
          </a:p>
        </p:txBody>
      </p:sp>
      <p:sp>
        <p:nvSpPr>
          <p:cNvPr id="3" name="内容占位符 2"/>
          <p:cNvSpPr>
            <a:spLocks noGrp="1"/>
          </p:cNvSpPr>
          <p:nvPr>
            <p:ph idx="1"/>
          </p:nvPr>
        </p:nvSpPr>
        <p:spPr/>
        <p:txBody>
          <a:bodyPr/>
          <a:lstStyle/>
          <a:p>
            <a:r>
              <a:rPr lang="zh-CN" altLang="zh-CN" dirty="0"/>
              <a:t>（三）教学管理方面，包括学生对学校及学院教学管理制度的制定与实施、教学活动的组织、教学质量管理、培养计划的执行情况及本专业课程的设置等方面存在的问题和学生对改进教学管理、提高教学质量等的意见、要求和建议等。</a:t>
            </a:r>
          </a:p>
          <a:p>
            <a:r>
              <a:rPr lang="zh-CN" altLang="zh-CN" dirty="0"/>
              <a:t>（四）教学条件方面，包括对教材，上课、自习、实习、教室、实训等场所，教学设备，图书资料等的意见和建议。</a:t>
            </a:r>
          </a:p>
          <a:p>
            <a:r>
              <a:rPr lang="zh-CN" altLang="zh-CN" dirty="0"/>
              <a:t>（五）其他有关教学方面的意见和建议</a:t>
            </a:r>
            <a:r>
              <a:rPr lang="zh-CN" altLang="zh-CN" dirty="0" smtClean="0"/>
              <a:t>。</a:t>
            </a:r>
            <a:endParaRPr lang="zh-CN" altLang="zh-CN" dirty="0"/>
          </a:p>
        </p:txBody>
      </p:sp>
    </p:spTree>
    <p:extLst>
      <p:ext uri="{BB962C8B-B14F-4D97-AF65-F5344CB8AC3E}">
        <p14:creationId xmlns:p14="http://schemas.microsoft.com/office/powerpoint/2010/main" val="345553959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四、</a:t>
            </a:r>
            <a:r>
              <a:rPr lang="zh-CN" altLang="zh-CN" dirty="0"/>
              <a:t>教学信息员的工作要求</a:t>
            </a:r>
            <a:endParaRPr lang="zh-CN" altLang="en-US" dirty="0"/>
          </a:p>
        </p:txBody>
      </p:sp>
      <p:sp>
        <p:nvSpPr>
          <p:cNvPr id="3" name="内容占位符 2"/>
          <p:cNvSpPr>
            <a:spLocks noGrp="1"/>
          </p:cNvSpPr>
          <p:nvPr>
            <p:ph idx="1"/>
          </p:nvPr>
        </p:nvSpPr>
        <p:spPr/>
        <p:txBody>
          <a:bodyPr/>
          <a:lstStyle/>
          <a:p>
            <a:r>
              <a:rPr lang="zh-CN" altLang="zh-CN" dirty="0"/>
              <a:t>（一）教学信息员应从教学相长的角度出发，严肃、认真地搞好信息工作，客观反映教学情况和广大师生对教学的合理化要求和建议。信息要求真实、准确</a:t>
            </a:r>
            <a:r>
              <a:rPr lang="zh-CN" altLang="zh-CN" dirty="0" smtClean="0"/>
              <a:t>。</a:t>
            </a:r>
            <a:r>
              <a:rPr lang="en-US" altLang="zh-CN" dirty="0" smtClean="0"/>
              <a:t> </a:t>
            </a:r>
            <a:endParaRPr lang="zh-CN" altLang="zh-CN" dirty="0"/>
          </a:p>
          <a:p>
            <a:r>
              <a:rPr lang="zh-CN" altLang="zh-CN" dirty="0"/>
              <a:t>（二）可</a:t>
            </a:r>
            <a:r>
              <a:rPr lang="zh-CN" altLang="zh-CN" dirty="0" smtClean="0"/>
              <a:t>采用</a:t>
            </a:r>
            <a:r>
              <a:rPr lang="en-US" altLang="zh-CN" dirty="0" err="1" smtClean="0"/>
              <a:t>QQ</a:t>
            </a:r>
            <a:r>
              <a:rPr lang="zh-CN" altLang="zh-CN" dirty="0" smtClean="0"/>
              <a:t>留言</a:t>
            </a:r>
            <a:r>
              <a:rPr lang="zh-CN" altLang="zh-CN" dirty="0"/>
              <a:t>、电子邮件、书信、电话、面谈等方式反馈信息。</a:t>
            </a:r>
          </a:p>
          <a:p>
            <a:r>
              <a:rPr lang="zh-CN" altLang="zh-CN" dirty="0"/>
              <a:t>（三）不定期（至少每</a:t>
            </a:r>
            <a:r>
              <a:rPr lang="en-US" altLang="zh-CN" dirty="0"/>
              <a:t>2</a:t>
            </a:r>
            <a:r>
              <a:rPr lang="zh-CN" altLang="zh-CN" dirty="0"/>
              <a:t>周</a:t>
            </a:r>
            <a:r>
              <a:rPr lang="en-US" altLang="zh-CN" dirty="0"/>
              <a:t>1</a:t>
            </a:r>
            <a:r>
              <a:rPr lang="zh-CN" altLang="zh-CN" dirty="0"/>
              <a:t>次）向教学质量监控科反馈</a:t>
            </a:r>
            <a:r>
              <a:rPr lang="en-US" altLang="zh-CN" dirty="0"/>
              <a:t>1</a:t>
            </a:r>
            <a:r>
              <a:rPr lang="zh-CN" altLang="zh-CN" dirty="0"/>
              <a:t>次教学信息；每月递交专题稿件至少</a:t>
            </a:r>
            <a:r>
              <a:rPr lang="en-US" altLang="zh-CN" dirty="0"/>
              <a:t>1</a:t>
            </a:r>
            <a:r>
              <a:rPr lang="zh-CN" altLang="zh-CN" dirty="0"/>
              <a:t>篇；每学期递交工作总结</a:t>
            </a:r>
            <a:r>
              <a:rPr lang="en-US" altLang="zh-CN" dirty="0"/>
              <a:t>1</a:t>
            </a:r>
            <a:r>
              <a:rPr lang="zh-CN" altLang="zh-CN" dirty="0"/>
              <a:t>篇；依时出席学生教学信息员会议。</a:t>
            </a:r>
            <a:endParaRPr lang="zh-CN" altLang="en-US" dirty="0"/>
          </a:p>
        </p:txBody>
      </p:sp>
    </p:spTree>
    <p:extLst>
      <p:ext uri="{BB962C8B-B14F-4D97-AF65-F5344CB8AC3E}">
        <p14:creationId xmlns:p14="http://schemas.microsoft.com/office/powerpoint/2010/main" val="19176470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五、</a:t>
            </a:r>
            <a:r>
              <a:rPr lang="zh-CN" altLang="zh-CN" dirty="0" smtClean="0"/>
              <a:t>教学</a:t>
            </a:r>
            <a:r>
              <a:rPr lang="zh-CN" altLang="zh-CN" dirty="0"/>
              <a:t>信息员的组织管理</a:t>
            </a:r>
            <a:endParaRPr lang="zh-CN" altLang="en-US" dirty="0"/>
          </a:p>
        </p:txBody>
      </p:sp>
      <p:sp>
        <p:nvSpPr>
          <p:cNvPr id="3" name="内容占位符 2"/>
          <p:cNvSpPr>
            <a:spLocks noGrp="1"/>
          </p:cNvSpPr>
          <p:nvPr>
            <p:ph idx="1"/>
          </p:nvPr>
        </p:nvSpPr>
        <p:spPr/>
        <p:txBody>
          <a:bodyPr/>
          <a:lstStyle/>
          <a:p>
            <a:r>
              <a:rPr lang="zh-CN" altLang="zh-CN" dirty="0"/>
              <a:t>（一）学生教学信息员由教务处直接领导，教务处教学质量监控科负责信息员的日常管理工作。</a:t>
            </a:r>
          </a:p>
          <a:p>
            <a:r>
              <a:rPr lang="zh-CN" altLang="zh-CN" dirty="0"/>
              <a:t>（二）每个专业每个年级聘教学信息员</a:t>
            </a:r>
            <a:r>
              <a:rPr lang="en-US" altLang="zh-CN" dirty="0"/>
              <a:t>1</a:t>
            </a:r>
            <a:r>
              <a:rPr lang="zh-CN" altLang="zh-CN" dirty="0"/>
              <a:t>名。凡广东海洋大学学生都可参加应聘，学生自愿申报，经考核和审查合格后予以聘用，颁发聘书及工作证。教学信息员每学年聘任一次，考核合格后自动续聘，毕业后自动解聘。对于考核不合格的教学信息员，予以解聘。如中途退出，须事先向学院提出书面申请，教务处审批。</a:t>
            </a:r>
            <a:endParaRPr lang="zh-CN" altLang="en-US" dirty="0"/>
          </a:p>
        </p:txBody>
      </p:sp>
    </p:spTree>
    <p:extLst>
      <p:ext uri="{BB962C8B-B14F-4D97-AF65-F5344CB8AC3E}">
        <p14:creationId xmlns:p14="http://schemas.microsoft.com/office/powerpoint/2010/main" val="2417789319"/>
      </p:ext>
    </p:extLst>
  </p:cSld>
  <p:clrMapOvr>
    <a:masterClrMapping/>
  </p:clrMapOvr>
  <p:timing>
    <p:tnLst>
      <p:par>
        <p:cTn id="1" dur="indefinite" restart="never" nodeType="tmRoot"/>
      </p:par>
    </p:tnLst>
  </p:timing>
</p:sld>
</file>

<file path=ppt/theme/theme1.xml><?xml version="1.0" encoding="utf-8"?>
<a:theme xmlns:a="http://schemas.openxmlformats.org/drawingml/2006/main" name="自选1">
  <a:themeElements>
    <a:clrScheme name="默认设计模板 1">
      <a:dk1>
        <a:srgbClr val="000000"/>
      </a:dk1>
      <a:lt1>
        <a:srgbClr val="FFFFFF"/>
      </a:lt1>
      <a:dk2>
        <a:srgbClr val="233DA9"/>
      </a:dk2>
      <a:lt2>
        <a:srgbClr val="DDDDDD"/>
      </a:lt2>
      <a:accent1>
        <a:srgbClr val="65AAE9"/>
      </a:accent1>
      <a:accent2>
        <a:srgbClr val="B2B2B2"/>
      </a:accent2>
      <a:accent3>
        <a:srgbClr val="FFFFFF"/>
      </a:accent3>
      <a:accent4>
        <a:srgbClr val="000000"/>
      </a:accent4>
      <a:accent5>
        <a:srgbClr val="B8D2F2"/>
      </a:accent5>
      <a:accent6>
        <a:srgbClr val="A1A1A1"/>
      </a:accent6>
      <a:hlink>
        <a:srgbClr val="7DA0D3"/>
      </a:hlink>
      <a:folHlink>
        <a:srgbClr val="B2E385"/>
      </a:folHlink>
    </a:clrScheme>
    <a:fontScheme name="默认设计模板">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233DA9"/>
        </a:dk2>
        <a:lt2>
          <a:srgbClr val="DDDDDD"/>
        </a:lt2>
        <a:accent1>
          <a:srgbClr val="65AAE9"/>
        </a:accent1>
        <a:accent2>
          <a:srgbClr val="B2B2B2"/>
        </a:accent2>
        <a:accent3>
          <a:srgbClr val="FFFFFF"/>
        </a:accent3>
        <a:accent4>
          <a:srgbClr val="000000"/>
        </a:accent4>
        <a:accent5>
          <a:srgbClr val="B8D2F2"/>
        </a:accent5>
        <a:accent6>
          <a:srgbClr val="A1A1A1"/>
        </a:accent6>
        <a:hlink>
          <a:srgbClr val="7DA0D3"/>
        </a:hlink>
        <a:folHlink>
          <a:srgbClr val="B2E385"/>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632769"/>
        </a:dk2>
        <a:lt2>
          <a:srgbClr val="DDDDDD"/>
        </a:lt2>
        <a:accent1>
          <a:srgbClr val="8B8DE1"/>
        </a:accent1>
        <a:accent2>
          <a:srgbClr val="FF997D"/>
        </a:accent2>
        <a:accent3>
          <a:srgbClr val="FFFFFF"/>
        </a:accent3>
        <a:accent4>
          <a:srgbClr val="000000"/>
        </a:accent4>
        <a:accent5>
          <a:srgbClr val="C4C5EE"/>
        </a:accent5>
        <a:accent6>
          <a:srgbClr val="E78A71"/>
        </a:accent6>
        <a:hlink>
          <a:srgbClr val="58AFD2"/>
        </a:hlink>
        <a:folHlink>
          <a:srgbClr val="BFDF63"/>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37737F"/>
        </a:dk2>
        <a:lt2>
          <a:srgbClr val="DDDDDD"/>
        </a:lt2>
        <a:accent1>
          <a:srgbClr val="52BCB2"/>
        </a:accent1>
        <a:accent2>
          <a:srgbClr val="E0A56A"/>
        </a:accent2>
        <a:accent3>
          <a:srgbClr val="FFFFFF"/>
        </a:accent3>
        <a:accent4>
          <a:srgbClr val="000000"/>
        </a:accent4>
        <a:accent5>
          <a:srgbClr val="B3DAD5"/>
        </a:accent5>
        <a:accent6>
          <a:srgbClr val="CB955F"/>
        </a:accent6>
        <a:hlink>
          <a:srgbClr val="A0C264"/>
        </a:hlink>
        <a:folHlink>
          <a:srgbClr val="DCDC24"/>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自选1</Template>
  <TotalTime>139</TotalTime>
  <Words>998</Words>
  <Application>Microsoft Office PowerPoint</Application>
  <PresentationFormat>全屏显示(4:3)</PresentationFormat>
  <Paragraphs>45</Paragraphs>
  <Slides>12</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12</vt:i4>
      </vt:variant>
    </vt:vector>
  </HeadingPairs>
  <TitlesOfParts>
    <vt:vector size="14" baseType="lpstr">
      <vt:lpstr>自选1</vt:lpstr>
      <vt:lpstr>Image</vt:lpstr>
      <vt:lpstr>教学信息员培训会</vt:lpstr>
      <vt:lpstr>PowerPoint 演示文稿</vt:lpstr>
      <vt:lpstr>PowerPoint 演示文稿</vt:lpstr>
      <vt:lpstr>一、教学信息员的作用和意义</vt:lpstr>
      <vt:lpstr>二、教学信息员的任职条件</vt:lpstr>
      <vt:lpstr>三、教学信息员的工作职责</vt:lpstr>
      <vt:lpstr>三、教学信息员的工作职责</vt:lpstr>
      <vt:lpstr>四、教学信息员的工作要求</vt:lpstr>
      <vt:lpstr>五、教学信息员的组织管理</vt:lpstr>
      <vt:lpstr>五、教学信息员的组织管理</vt:lpstr>
      <vt:lpstr>六、教学信息员的待遇及奖励</vt:lpstr>
      <vt:lpstr>六、教学信息员的待遇及奖励</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教学信息员培训会</dc:title>
  <dc:creator>教务处信息员</dc:creator>
  <cp:lastModifiedBy>教务处信息员</cp:lastModifiedBy>
  <cp:revision>12</cp:revision>
  <dcterms:created xsi:type="dcterms:W3CDTF">2014-11-14T06:33:18Z</dcterms:created>
  <dcterms:modified xsi:type="dcterms:W3CDTF">2014-11-15T15:47:22Z</dcterms:modified>
</cp:coreProperties>
</file>